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58" r:id="rId8"/>
    <p:sldId id="259" r:id="rId9"/>
    <p:sldId id="260" r:id="rId10"/>
    <p:sldId id="268" r:id="rId11"/>
    <p:sldId id="269" r:id="rId12"/>
    <p:sldId id="261" r:id="rId13"/>
    <p:sldId id="262" r:id="rId14"/>
    <p:sldId id="270" r:id="rId15"/>
    <p:sldId id="263" r:id="rId16"/>
    <p:sldId id="273" r:id="rId17"/>
    <p:sldId id="272" r:id="rId18"/>
    <p:sldId id="275" r:id="rId19"/>
    <p:sldId id="277" r:id="rId20"/>
    <p:sldId id="276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94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7023"/>
            <a:ext cx="9144000" cy="699515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03848" y="548680"/>
            <a:ext cx="4966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chemeClr val="accent1">
                    <a:lumMod val="75000"/>
                  </a:schemeClr>
                </a:solidFill>
              </a:rPr>
              <a:t>Проект по ПДД </a:t>
            </a:r>
          </a:p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младшая группа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5661248"/>
            <a:ext cx="421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Проект подготовили: Денисова В.Л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Руднева О.А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2" descr="C:\Users\admin\Desktop\48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348880"/>
            <a:ext cx="2952328" cy="3413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esktop\32980894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92004" cy="6894003"/>
          </a:xfrm>
          <a:prstGeom prst="rect">
            <a:avLst/>
          </a:prstGeom>
          <a:noFill/>
        </p:spPr>
      </p:pic>
      <p:pic>
        <p:nvPicPr>
          <p:cNvPr id="4100" name="Picture 4" descr="C:\Users\admin\Desktop\Новая папка (6)\20161129_0941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7841" y="548680"/>
            <a:ext cx="6528725" cy="36724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03848" y="4509120"/>
            <a:ext cx="3816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Сюжетно-ролевая игра «Дорожная азбука»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32980894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admin\Desktop\Новая папка (6)\20161129_0941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642146"/>
            <a:ext cx="6624736" cy="3726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dmin\Desktop\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144000" cy="6884894"/>
          </a:xfrm>
          <a:prstGeom prst="rect">
            <a:avLst/>
          </a:prstGeom>
          <a:noFill/>
        </p:spPr>
      </p:pic>
      <p:pic>
        <p:nvPicPr>
          <p:cNvPr id="2055" name="Picture 7" descr="C:\Users\admin\Desktop\Новая папка (6)\20161129_074847.jpg"/>
          <p:cNvPicPr>
            <a:picLocks noChangeAspect="1" noChangeArrowheads="1"/>
          </p:cNvPicPr>
          <p:nvPr/>
        </p:nvPicPr>
        <p:blipFill>
          <a:blip r:embed="rId3" cstate="print"/>
          <a:srcRect r="16719"/>
          <a:stretch>
            <a:fillRect/>
          </a:stretch>
        </p:blipFill>
        <p:spPr bwMode="auto">
          <a:xfrm>
            <a:off x="2987824" y="188640"/>
            <a:ext cx="5472608" cy="369635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563888" y="4221088"/>
            <a:ext cx="6647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Рассматривание иллюстраций по ПДД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dmin\Desktop\925375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077" name="Picture 5" descr="C:\Users\admin\Desktop\Новая папка (6)\20161129_0744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5" y="476673"/>
            <a:ext cx="6192689" cy="34833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47664" y="4293096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Дидактическая игра «Светофор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dmin\Desktop\925375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59632" y="4293096"/>
            <a:ext cx="6048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Дидактическая игра  «Угадай     дорожный знак»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46" name="Picture 2" descr="C:\Users\admin\Desktop\Новая папка (6)\20161129_0746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60648"/>
            <a:ext cx="6360707" cy="3577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admin\Desktop\32980894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admin\Desktop\Новая папка (6)\20161201_1022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47171"/>
            <a:ext cx="6696744" cy="418994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59832" y="4653136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Сюжетно-ролевая игра 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           «Регулировщик»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32980894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</p:spPr>
      </p:pic>
      <p:pic>
        <p:nvPicPr>
          <p:cNvPr id="2050" name="Picture 2" descr="C:\Users\admin\Desktop\Новая папка (6)\20161201_1022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76672"/>
            <a:ext cx="6820249" cy="3836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 descr="C:\Users\admin\Desktop\32980894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59832" y="4509120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Игра «Улица города»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7" y="836712"/>
            <a:ext cx="5504611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32980894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4098" name="Picture 2" descr="C:\Users\admin\Desktop\Новая папка (6)\20161201_1034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04663"/>
            <a:ext cx="6836252" cy="384539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63888" y="4509120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Сюжетно-ролевая игра               «Водители»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32980894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6" name="Рисунок 5" descr="C:\Users\admin\Desktop\Новая папка (6)\20161205_0947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692696"/>
            <a:ext cx="619213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419872" y="4653136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Подвижная игра 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«Сигналы светофора»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94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8581"/>
            <a:ext cx="9143999" cy="699515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860032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 rot="10800000" flipV="1">
            <a:off x="2987824" y="453140"/>
            <a:ext cx="6156176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orsiva"/>
                <a:ea typeface="Times New Roman" pitchFamily="18" charset="0"/>
                <a:cs typeface="Calibri" pitchFamily="34" charset="0"/>
              </a:rPr>
              <a:t>Тип проекта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siva"/>
                <a:ea typeface="Times New Roman" pitchFamily="18" charset="0"/>
                <a:cs typeface="Calibri" pitchFamily="34" charset="0"/>
              </a:rPr>
              <a:t>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Calibri" pitchFamily="34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Calibri" pitchFamily="34" charset="0"/>
              </a:rPr>
              <a:t> </a:t>
            </a:r>
            <a:r>
              <a:rPr lang="ru-RU" sz="2400" i="1" dirty="0" smtClean="0">
                <a:solidFill>
                  <a:srgbClr val="000000"/>
                </a:solidFill>
                <a:latin typeface="Corsiva"/>
                <a:ea typeface="Times New Roman" pitchFamily="18" charset="0"/>
                <a:cs typeface="Calibri" pitchFamily="34" charset="0"/>
              </a:rPr>
              <a:t>п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siva"/>
                <a:ea typeface="Times New Roman" pitchFamily="18" charset="0"/>
                <a:cs typeface="Calibri" pitchFamily="34" charset="0"/>
              </a:rPr>
              <a:t>ознавательный.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i="1" dirty="0" smtClean="0">
              <a:solidFill>
                <a:schemeClr val="tx2">
                  <a:lumMod val="75000"/>
                </a:schemeClr>
              </a:solidFill>
              <a:latin typeface="Corsiva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i="1" dirty="0" smtClean="0">
              <a:solidFill>
                <a:schemeClr val="tx2">
                  <a:lumMod val="75000"/>
                </a:schemeClr>
              </a:solidFill>
              <a:latin typeface="Corsiva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Corsiva"/>
                <a:ea typeface="Times New Roman" pitchFamily="18" charset="0"/>
                <a:cs typeface="Calibri" pitchFamily="34" charset="0"/>
              </a:rPr>
              <a:t>Вид проекта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Corsiva"/>
                <a:ea typeface="Times New Roman" pitchFamily="18" charset="0"/>
                <a:cs typeface="Calibri" pitchFamily="34" charset="0"/>
              </a:rPr>
              <a:t> </a:t>
            </a:r>
            <a:r>
              <a:rPr lang="ru-RU" sz="2400" i="1" dirty="0" smtClean="0">
                <a:solidFill>
                  <a:srgbClr val="000000"/>
                </a:solidFill>
                <a:latin typeface="Corsiva"/>
                <a:ea typeface="Times New Roman" pitchFamily="18" charset="0"/>
                <a:cs typeface="Calibri" pitchFamily="34" charset="0"/>
              </a:rPr>
              <a:t>-краткосрочный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rsiva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solidFill>
                <a:srgbClr val="000000"/>
              </a:solidFill>
              <a:latin typeface="Corsiva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/>
              <a:t>С 05.09. 2016г. по 16.09.2016г.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Участники проекта: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sz="2800" dirty="0" smtClean="0"/>
              <a:t> </a:t>
            </a:r>
            <a:r>
              <a:rPr lang="ru-RU" sz="2800" i="1" dirty="0" smtClean="0"/>
              <a:t>дети младшей группы, воспитатели, родители.</a:t>
            </a:r>
            <a:endParaRPr lang="ru-RU" sz="28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admin\Desktop\925375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9569" t="4032"/>
          <a:stretch>
            <a:fillRect/>
          </a:stretch>
        </p:blipFill>
        <p:spPr bwMode="auto">
          <a:xfrm>
            <a:off x="1258788" y="332656"/>
            <a:ext cx="603137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83568" y="4221088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Итоговое мероприятие 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"Как кот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Мурзик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познакомился с правилами дорожного движения«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(познакомили с пешеходным переходом)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04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admin\Desktop\925375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9778" y="187598"/>
            <a:ext cx="6274550" cy="352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763688" y="4149080"/>
            <a:ext cx="5636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(познакомили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Мурзика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с сигналами светофора)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925375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7955"/>
          <a:stretch>
            <a:fillRect/>
          </a:stretch>
        </p:blipFill>
        <p:spPr bwMode="auto">
          <a:xfrm>
            <a:off x="1475656" y="260648"/>
            <a:ext cx="5832649" cy="356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195736" y="4077072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(Показали, что такое –улица)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admin\Desktop\светофорчик\78436651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08721"/>
            <a:ext cx="5184576" cy="2088232"/>
          </a:xfrm>
          <a:prstGeom prst="rect">
            <a:avLst/>
          </a:prstGeom>
          <a:noFill/>
        </p:spPr>
      </p:pic>
      <p:pic>
        <p:nvPicPr>
          <p:cNvPr id="4104" name="Picture 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4870" y="3068960"/>
            <a:ext cx="344417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1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94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8581"/>
            <a:ext cx="9143999" cy="699515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860032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 rot="10800000" flipV="1">
            <a:off x="2987824" y="169315"/>
            <a:ext cx="6156176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                    Актуальность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/>
              <a:t>Обучая детей правилам дорожного движения, необходимо использовать все доступные формы и методы работы. Это - беседы, обсуждения ситуаций, наблюдения, заучивание стихов ,настольные и дидактические игры. работа идёт комплексно по всем разделам воспитания и  обучения.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/>
              <a:t>Знания закрепляются в играх, развлечениях, соревнованиях, конкурсах.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/>
              <a:t>Для повышения ответственности за соблюдением детьми правил дорожного движения с родителями так же должна проводиться определённая работа: ежедневные беседы, рекомендации, советы, анкетирование.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/>
              <a:t>В каждой возрастной группе должны быть представлены дидактические, настольные игры, атрибуты для ролевых игр, которые используются детьми в совместной с воспитателем и самостоятельной деятельности, а так  же в специально организованной форме обучения.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94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8581"/>
            <a:ext cx="9143999" cy="699515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860032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 rot="10800000" flipV="1">
            <a:off x="2987824" y="467235"/>
            <a:ext cx="6156176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Цель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проекта: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+mj-lt"/>
              </a:rPr>
              <a:t>Формировать и развивать у детей умения и навыки безопасного поведения в окружающей дорожно-транспортной среде. 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Задачи:</a:t>
            </a:r>
            <a:r>
              <a:rPr lang="ru-RU" b="1" i="1" dirty="0" smtClean="0">
                <a:latin typeface="+mj-lt"/>
              </a:rPr>
              <a:t> 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b="1" i="1" dirty="0" smtClean="0">
                <a:latin typeface="+mj-lt"/>
              </a:rPr>
              <a:t>Познакомить детей со значением дорожных знаков, научить понимать их схематическое изображение для правильной ориентации на улицах и дорогах. 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b="1" dirty="0" smtClean="0">
                <a:latin typeface="+mj-lt"/>
              </a:rPr>
              <a:t>Обучить безопасному поведению на дороге, учить пользоваться правилами дорожного движения.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b="1" i="1" dirty="0" smtClean="0">
                <a:latin typeface="+mj-lt"/>
              </a:rPr>
              <a:t>Формировать у детей навыки и привычки безопасного поведения на улице 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b="1" i="1" dirty="0" smtClean="0">
                <a:latin typeface="+mj-lt"/>
              </a:rPr>
              <a:t>Воспитывать навыки личной безопасности. </a:t>
            </a:r>
            <a:br>
              <a:rPr lang="ru-RU" b="1" i="1" dirty="0" smtClean="0">
                <a:latin typeface="+mj-lt"/>
              </a:rPr>
            </a:br>
            <a:r>
              <a:rPr lang="ru-RU" b="1" i="1" dirty="0" smtClean="0">
                <a:latin typeface="+mj-lt"/>
              </a:rPr>
              <a:t> Активизировать работу по пропаганде правил дорожного движения и безопасного поведения на дороге среди родителей.</a:t>
            </a:r>
            <a:r>
              <a:rPr lang="ru-RU" sz="2000" b="1" i="1" dirty="0" smtClean="0">
                <a:latin typeface="+mj-lt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94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8581"/>
            <a:ext cx="9143999" cy="699515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860032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627784" y="0"/>
            <a:ext cx="651621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1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этап-подготовительный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ru-RU" dirty="0" smtClean="0"/>
              <a:t>1. </a:t>
            </a:r>
            <a:r>
              <a:rPr lang="ru-RU" i="1" dirty="0" smtClean="0"/>
              <a:t>Донести до участников проекта важность данной темы.</a:t>
            </a:r>
          </a:p>
          <a:p>
            <a:r>
              <a:rPr lang="ru-RU" i="1" dirty="0" smtClean="0"/>
              <a:t>2.Создать развивающую среду:</a:t>
            </a:r>
          </a:p>
          <a:p>
            <a:r>
              <a:rPr lang="ru-RU" i="1" dirty="0" smtClean="0"/>
              <a:t>-подобрать методический материал;</a:t>
            </a:r>
          </a:p>
          <a:p>
            <a:r>
              <a:rPr lang="ru-RU" i="1" dirty="0" smtClean="0"/>
              <a:t>- подобрать дидактические, познавательные, подвижные игры </a:t>
            </a:r>
            <a:r>
              <a:rPr lang="ru-RU" i="1" dirty="0" err="1" smtClean="0"/>
              <a:t>игры</a:t>
            </a:r>
            <a:r>
              <a:rPr lang="ru-RU" i="1" dirty="0" smtClean="0"/>
              <a:t> по данной теме;</a:t>
            </a:r>
          </a:p>
          <a:p>
            <a:r>
              <a:rPr lang="ru-RU" i="1" dirty="0" smtClean="0"/>
              <a:t>-подобрать материал для продуктивной деятельности.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2 этап – основной</a:t>
            </a:r>
          </a:p>
          <a:p>
            <a:r>
              <a:rPr lang="ru-RU" i="1" dirty="0" smtClean="0">
                <a:latin typeface="+mj-lt"/>
              </a:rPr>
              <a:t>1.Сюжетно-ролевые игры: «Дорожная азбука» , «Водители»  «Регулировщик»</a:t>
            </a:r>
          </a:p>
          <a:p>
            <a:r>
              <a:rPr lang="ru-RU" i="1" dirty="0" smtClean="0">
                <a:latin typeface="+mj-lt"/>
              </a:rPr>
              <a:t>2.</a:t>
            </a:r>
            <a:r>
              <a:rPr lang="ru-RU" dirty="0" smtClean="0"/>
              <a:t> </a:t>
            </a:r>
            <a:r>
              <a:rPr lang="ru-RU" i="1" dirty="0" smtClean="0"/>
              <a:t>Подвижные игры: «Воробушки и автомобиль», «Сигналы светофора</a:t>
            </a:r>
            <a:r>
              <a:rPr lang="ru-RU" dirty="0" smtClean="0"/>
              <a:t>»; </a:t>
            </a:r>
            <a:endParaRPr lang="ru-RU" i="1" dirty="0" smtClean="0">
              <a:latin typeface="+mj-lt"/>
            </a:endParaRPr>
          </a:p>
          <a:p>
            <a:r>
              <a:rPr lang="ru-RU" i="1" dirty="0" smtClean="0">
                <a:latin typeface="+mj-lt"/>
              </a:rPr>
              <a:t>3.Дидактические игры:</a:t>
            </a:r>
            <a:r>
              <a:rPr lang="ru-RU" b="1" dirty="0" smtClean="0">
                <a:latin typeface="+mj-lt"/>
              </a:rPr>
              <a:t> 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«Светофор», «Угадай какой знак», «Улица города»</a:t>
            </a:r>
            <a:endParaRPr lang="ru-RU" i="1" dirty="0" smtClean="0">
              <a:latin typeface="+mj-lt"/>
            </a:endParaRPr>
          </a:p>
          <a:p>
            <a:r>
              <a:rPr lang="ru-RU" i="1" dirty="0" smtClean="0">
                <a:latin typeface="+mj-lt"/>
              </a:rPr>
              <a:t>4.Речевое развитие:</a:t>
            </a:r>
            <a:endParaRPr lang="ru-RU" dirty="0" smtClean="0">
              <a:latin typeface="+mj-lt"/>
            </a:endParaRPr>
          </a:p>
          <a:p>
            <a:r>
              <a:rPr lang="ru-RU" i="1" dirty="0" smtClean="0">
                <a:latin typeface="+mj-lt"/>
              </a:rPr>
              <a:t>- чтение литературных произведений о ПДД.</a:t>
            </a:r>
            <a:endParaRPr lang="ru-RU" dirty="0" smtClean="0">
              <a:latin typeface="+mj-lt"/>
            </a:endParaRPr>
          </a:p>
          <a:p>
            <a:r>
              <a:rPr lang="ru-RU" i="1" dirty="0" smtClean="0">
                <a:latin typeface="+mj-lt"/>
              </a:rPr>
              <a:t>-рассказывание по картинам о ПДД.</a:t>
            </a:r>
            <a:endParaRPr lang="ru-RU" dirty="0" smtClean="0">
              <a:latin typeface="+mj-lt"/>
            </a:endParaRPr>
          </a:p>
          <a:p>
            <a:r>
              <a:rPr lang="ru-RU" i="1" dirty="0" smtClean="0">
                <a:latin typeface="+mj-lt"/>
              </a:rPr>
              <a:t>-беседы с детьми о ПДД.</a:t>
            </a:r>
          </a:p>
          <a:p>
            <a:r>
              <a:rPr lang="ru-RU" i="1" dirty="0" smtClean="0">
                <a:latin typeface="+mj-lt"/>
              </a:rPr>
              <a:t>5.Продуктивная деятельность.</a:t>
            </a:r>
            <a:endParaRPr lang="ru-RU" dirty="0" smtClean="0">
              <a:latin typeface="+mj-lt"/>
            </a:endParaRPr>
          </a:p>
          <a:p>
            <a:r>
              <a:rPr lang="ru-RU" i="1" dirty="0" smtClean="0">
                <a:latin typeface="+mj-lt"/>
              </a:rPr>
              <a:t>Художественное творчество (рисование)</a:t>
            </a:r>
            <a:endParaRPr lang="ru-RU" dirty="0" smtClean="0">
              <a:latin typeface="+mj-lt"/>
            </a:endParaRPr>
          </a:p>
          <a:p>
            <a:r>
              <a:rPr lang="ru-RU" b="1" i="1" dirty="0" smtClean="0">
                <a:latin typeface="+mj-lt"/>
              </a:rPr>
              <a:t>«</a:t>
            </a:r>
            <a:r>
              <a:rPr lang="ru-RU" i="1" dirty="0" smtClean="0">
                <a:latin typeface="+mj-lt"/>
              </a:rPr>
              <a:t> В гости к светофору», «Дорога для автомобиля»</a:t>
            </a:r>
          </a:p>
          <a:p>
            <a:r>
              <a:rPr lang="ru-RU" i="1" dirty="0" smtClean="0">
                <a:latin typeface="+mj-lt"/>
              </a:rPr>
              <a:t>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3 этап – заключительный </a:t>
            </a:r>
            <a:r>
              <a:rPr lang="ru-RU" i="1" dirty="0" smtClean="0">
                <a:latin typeface="+mj-lt"/>
              </a:rPr>
              <a:t>Итоговое развлечение</a:t>
            </a:r>
          </a:p>
          <a:p>
            <a:r>
              <a:rPr lang="ru-RU" dirty="0" smtClean="0">
                <a:latin typeface="+mj-lt"/>
              </a:rPr>
              <a:t>«Как </a:t>
            </a:r>
            <a:r>
              <a:rPr lang="ru-RU" dirty="0" err="1" smtClean="0">
                <a:latin typeface="+mj-lt"/>
              </a:rPr>
              <a:t>Мурзик</a:t>
            </a:r>
            <a:r>
              <a:rPr lang="ru-RU" dirty="0" smtClean="0">
                <a:latin typeface="+mj-lt"/>
              </a:rPr>
              <a:t> познакомился с правилами дорожного  движения»</a:t>
            </a:r>
            <a:endParaRPr lang="ru-RU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43934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94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99515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860032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 rot="10800000" flipV="1">
            <a:off x="2987824" y="2991003"/>
            <a:ext cx="61561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04664"/>
            <a:ext cx="5328592" cy="29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915816" y="0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Беседа с детьми о правилах дорожного движения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028610"/>
            <a:ext cx="5030027" cy="282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635896" y="3573016"/>
            <a:ext cx="4346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Рассказывание по картинкам о ПДД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4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6194" y="0"/>
            <a:ext cx="9360194" cy="6858000"/>
          </a:xfrm>
          <a:prstGeom prst="rect">
            <a:avLst/>
          </a:prstGeom>
          <a:noFill/>
        </p:spPr>
      </p:pic>
      <p:pic>
        <p:nvPicPr>
          <p:cNvPr id="3" name="Picture 2" descr="C:\Users\admin\Desktop\Новая папка (6)\20161128_161032.jpg"/>
          <p:cNvPicPr>
            <a:picLocks noChangeAspect="1" noChangeArrowheads="1"/>
          </p:cNvPicPr>
          <p:nvPr/>
        </p:nvPicPr>
        <p:blipFill>
          <a:blip r:embed="rId3" cstate="print"/>
          <a:srcRect t="6250" r="3906" b="10417"/>
          <a:stretch>
            <a:fillRect/>
          </a:stretch>
        </p:blipFill>
        <p:spPr bwMode="auto">
          <a:xfrm>
            <a:off x="3059832" y="332656"/>
            <a:ext cx="5904656" cy="2880320"/>
          </a:xfrm>
          <a:prstGeom prst="rect">
            <a:avLst/>
          </a:prstGeom>
          <a:noFill/>
        </p:spPr>
      </p:pic>
      <p:pic>
        <p:nvPicPr>
          <p:cNvPr id="3075" name="Picture 3" descr="C:\Users\admin\Desktop\Новая папка (6)\20161128_1615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1" y="3555014"/>
            <a:ext cx="4896544" cy="275430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908720"/>
            <a:ext cx="280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Рисование «Дорога для     автомобиля»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esktop\76-d-lo-1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66"/>
            <a:ext cx="9144000" cy="6865166"/>
          </a:xfrm>
          <a:prstGeom prst="rect">
            <a:avLst/>
          </a:prstGeom>
          <a:noFill/>
        </p:spPr>
      </p:pic>
      <p:pic>
        <p:nvPicPr>
          <p:cNvPr id="2050" name="Picture 2" descr="C:\Users\admin\Desktop\Новая папка (6)\20161128_160152.jpg"/>
          <p:cNvPicPr>
            <a:picLocks noChangeAspect="1" noChangeArrowheads="1"/>
          </p:cNvPicPr>
          <p:nvPr/>
        </p:nvPicPr>
        <p:blipFill>
          <a:blip r:embed="rId3" cstate="print"/>
          <a:srcRect t="18500" b="30449"/>
          <a:stretch>
            <a:fillRect/>
          </a:stretch>
        </p:blipFill>
        <p:spPr bwMode="auto">
          <a:xfrm>
            <a:off x="3779912" y="3356992"/>
            <a:ext cx="3857625" cy="3501008"/>
          </a:xfrm>
          <a:prstGeom prst="rect">
            <a:avLst/>
          </a:prstGeom>
          <a:noFill/>
        </p:spPr>
      </p:pic>
      <p:pic>
        <p:nvPicPr>
          <p:cNvPr id="2051" name="Picture 3" descr="C:\Users\admin\Desktop\Новая папка (6)\20161128_155929.jpg"/>
          <p:cNvPicPr>
            <a:picLocks noChangeAspect="1" noChangeArrowheads="1"/>
          </p:cNvPicPr>
          <p:nvPr/>
        </p:nvPicPr>
        <p:blipFill>
          <a:blip r:embed="rId4" cstate="print"/>
          <a:srcRect t="15750" r="8934" b="33200"/>
          <a:stretch>
            <a:fillRect/>
          </a:stretch>
        </p:blipFill>
        <p:spPr bwMode="auto">
          <a:xfrm>
            <a:off x="5652120" y="0"/>
            <a:ext cx="3296965" cy="328572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67744" y="1412776"/>
            <a:ext cx="3332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Рисование «В гости к светофору»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admin\Desktop\071191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pic>
        <p:nvPicPr>
          <p:cNvPr id="4" name="Picture 3" descr="C:\Users\admin\Desktop\Новая папка (6)\20161128_160552.jpg"/>
          <p:cNvPicPr>
            <a:picLocks noChangeAspect="1" noChangeArrowheads="1"/>
          </p:cNvPicPr>
          <p:nvPr/>
        </p:nvPicPr>
        <p:blipFill>
          <a:blip r:embed="rId3" cstate="print"/>
          <a:srcRect r="3517" b="5715"/>
          <a:stretch>
            <a:fillRect/>
          </a:stretch>
        </p:blipFill>
        <p:spPr bwMode="auto">
          <a:xfrm>
            <a:off x="1691680" y="836712"/>
            <a:ext cx="6840760" cy="3760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498</TotalTime>
  <Words>258</Words>
  <Application>Microsoft Office PowerPoint</Application>
  <PresentationFormat>Экран (4:3)</PresentationFormat>
  <Paragraphs>63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On</cp:lastModifiedBy>
  <cp:revision>53</cp:revision>
  <dcterms:created xsi:type="dcterms:W3CDTF">2016-11-26T06:38:57Z</dcterms:created>
  <dcterms:modified xsi:type="dcterms:W3CDTF">2016-12-08T00:22:28Z</dcterms:modified>
</cp:coreProperties>
</file>