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92" r:id="rId4"/>
    <p:sldId id="299" r:id="rId5"/>
    <p:sldId id="300" r:id="rId6"/>
    <p:sldId id="301" r:id="rId7"/>
    <p:sldId id="302" r:id="rId8"/>
    <p:sldId id="303" r:id="rId9"/>
    <p:sldId id="293" r:id="rId10"/>
    <p:sldId id="273" r:id="rId11"/>
    <p:sldId id="275" r:id="rId12"/>
    <p:sldId id="265" r:id="rId13"/>
    <p:sldId id="266" r:id="rId14"/>
    <p:sldId id="267" r:id="rId15"/>
    <p:sldId id="268" r:id="rId16"/>
    <p:sldId id="277" r:id="rId17"/>
    <p:sldId id="270" r:id="rId18"/>
    <p:sldId id="272" r:id="rId19"/>
    <p:sldId id="263" r:id="rId20"/>
    <p:sldId id="297" r:id="rId21"/>
    <p:sldId id="298" r:id="rId22"/>
    <p:sldId id="282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50082-618B-4BD8-AB51-AE28C9D1DB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13AA0-7B06-45FE-B8A9-702B7837A918}">
      <dgm:prSet phldrT="[Текст]" phldr="1"/>
      <dgm:spPr/>
      <dgm:t>
        <a:bodyPr/>
        <a:lstStyle/>
        <a:p>
          <a:endParaRPr lang="ru-RU" dirty="0"/>
        </a:p>
      </dgm:t>
    </dgm:pt>
    <dgm:pt modelId="{35835CAF-A77E-44E9-84EF-405583B15389}" type="parTrans" cxnId="{0F96672B-3CA6-4847-BB8D-557498E76CA7}">
      <dgm:prSet/>
      <dgm:spPr/>
      <dgm:t>
        <a:bodyPr/>
        <a:lstStyle/>
        <a:p>
          <a:endParaRPr lang="ru-RU"/>
        </a:p>
      </dgm:t>
    </dgm:pt>
    <dgm:pt modelId="{2A6D10C0-4EE3-467C-BE45-AEAB89EEE813}" type="sibTrans" cxnId="{0F96672B-3CA6-4847-BB8D-557498E76CA7}">
      <dgm:prSet/>
      <dgm:spPr/>
      <dgm:t>
        <a:bodyPr/>
        <a:lstStyle/>
        <a:p>
          <a:endParaRPr lang="ru-RU"/>
        </a:p>
      </dgm:t>
    </dgm:pt>
    <dgm:pt modelId="{2E2E5AF8-A860-4E0D-9BCD-097FC22F4F1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 Подготовка рабочего места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BF40C78-EE2D-464C-90C5-24FD39356FED}" type="parTrans" cxnId="{110ECF0B-8623-4DB6-ADF2-00E59A7AC375}">
      <dgm:prSet/>
      <dgm:spPr/>
      <dgm:t>
        <a:bodyPr/>
        <a:lstStyle/>
        <a:p>
          <a:endParaRPr lang="ru-RU"/>
        </a:p>
      </dgm:t>
    </dgm:pt>
    <dgm:pt modelId="{C3DCEAD9-7A4D-4F0D-8C61-DA592F0D394F}" type="sibTrans" cxnId="{110ECF0B-8623-4DB6-ADF2-00E59A7AC375}">
      <dgm:prSet/>
      <dgm:spPr/>
      <dgm:t>
        <a:bodyPr/>
        <a:lstStyle/>
        <a:p>
          <a:endParaRPr lang="ru-RU"/>
        </a:p>
      </dgm:t>
    </dgm:pt>
    <dgm:pt modelId="{55F706CC-3B1E-42A5-A33C-A86F481B34B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2. Подготовка поверхности под    оштукатуривание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71E2CC-DB93-4993-9F2B-88081B15E13F}" type="parTrans" cxnId="{8EA89122-5153-42DA-94AC-654CC5390E00}">
      <dgm:prSet/>
      <dgm:spPr/>
      <dgm:t>
        <a:bodyPr/>
        <a:lstStyle/>
        <a:p>
          <a:endParaRPr lang="ru-RU"/>
        </a:p>
      </dgm:t>
    </dgm:pt>
    <dgm:pt modelId="{A6E81432-A17F-44F1-9785-9454410A4944}" type="sibTrans" cxnId="{8EA89122-5153-42DA-94AC-654CC5390E00}">
      <dgm:prSet/>
      <dgm:spPr/>
      <dgm:t>
        <a:bodyPr/>
        <a:lstStyle/>
        <a:p>
          <a:endParaRPr lang="ru-RU"/>
        </a:p>
      </dgm:t>
    </dgm:pt>
    <dgm:pt modelId="{1B8FF08F-8059-49BB-AC28-C37074414E85}">
      <dgm:prSet phldrT="[Текст]" phldr="1"/>
      <dgm:spPr/>
      <dgm:t>
        <a:bodyPr/>
        <a:lstStyle/>
        <a:p>
          <a:endParaRPr lang="ru-RU"/>
        </a:p>
      </dgm:t>
    </dgm:pt>
    <dgm:pt modelId="{9E748A45-ECAF-4233-A0EA-14E65FEF1BCD}" type="parTrans" cxnId="{3A1DF1FB-D2BD-44E7-9AA7-BDD21D603BE4}">
      <dgm:prSet/>
      <dgm:spPr/>
      <dgm:t>
        <a:bodyPr/>
        <a:lstStyle/>
        <a:p>
          <a:endParaRPr lang="ru-RU"/>
        </a:p>
      </dgm:t>
    </dgm:pt>
    <dgm:pt modelId="{5BF3ECFB-3239-40E2-9D87-B5001FDEE387}" type="sibTrans" cxnId="{3A1DF1FB-D2BD-44E7-9AA7-BDD21D603BE4}">
      <dgm:prSet/>
      <dgm:spPr/>
      <dgm:t>
        <a:bodyPr/>
        <a:lstStyle/>
        <a:p>
          <a:endParaRPr lang="ru-RU"/>
        </a:p>
      </dgm:t>
    </dgm:pt>
    <dgm:pt modelId="{44A1B74C-C1F1-4CA4-98B1-2352138767A4}">
      <dgm:prSet phldrT="[Текст]" phldr="1"/>
      <dgm:spPr/>
      <dgm:t>
        <a:bodyPr/>
        <a:lstStyle/>
        <a:p>
          <a:endParaRPr lang="ru-RU"/>
        </a:p>
      </dgm:t>
    </dgm:pt>
    <dgm:pt modelId="{4BD8DBF8-DE64-40BF-B3F4-0CECFBF999A6}" type="parTrans" cxnId="{DF620BDA-0D1A-42F2-8390-26D685AAEA29}">
      <dgm:prSet/>
      <dgm:spPr/>
      <dgm:t>
        <a:bodyPr/>
        <a:lstStyle/>
        <a:p>
          <a:endParaRPr lang="ru-RU"/>
        </a:p>
      </dgm:t>
    </dgm:pt>
    <dgm:pt modelId="{CC9427DB-06C7-4BD6-B53A-1ACF9B9B5839}" type="sibTrans" cxnId="{DF620BDA-0D1A-42F2-8390-26D685AAEA29}">
      <dgm:prSet/>
      <dgm:spPr/>
      <dgm:t>
        <a:bodyPr/>
        <a:lstStyle/>
        <a:p>
          <a:endParaRPr lang="ru-RU"/>
        </a:p>
      </dgm:t>
    </dgm:pt>
    <dgm:pt modelId="{07DAB000-71E0-4FCD-B332-0F590B6AAC2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5.Разравнивание штукатурного раствора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7E385D-DE6D-4234-90BB-320D372D6DEA}" type="parTrans" cxnId="{360D4EA6-13A6-4DCA-ABED-FB96939FB972}">
      <dgm:prSet/>
      <dgm:spPr/>
      <dgm:t>
        <a:bodyPr/>
        <a:lstStyle/>
        <a:p>
          <a:endParaRPr lang="ru-RU"/>
        </a:p>
      </dgm:t>
    </dgm:pt>
    <dgm:pt modelId="{49ADEAD7-6211-423B-933F-1AEE6D118975}" type="sibTrans" cxnId="{360D4EA6-13A6-4DCA-ABED-FB96939FB972}">
      <dgm:prSet/>
      <dgm:spPr/>
      <dgm:t>
        <a:bodyPr/>
        <a:lstStyle/>
        <a:p>
          <a:endParaRPr lang="ru-RU"/>
        </a:p>
      </dgm:t>
    </dgm:pt>
    <dgm:pt modelId="{496BAA6E-7EB5-47D4-96C2-619DDD0F18D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6. Затирка штукатурного </a:t>
          </a:r>
          <a:r>
            <a:rPr lang="ru-RU" dirty="0" smtClean="0"/>
            <a:t>слоя</a:t>
          </a:r>
          <a:endParaRPr lang="ru-RU" dirty="0"/>
        </a:p>
      </dgm:t>
    </dgm:pt>
    <dgm:pt modelId="{0A5A3CCD-0EA4-4A8E-A683-AD8573AAB3FA}" type="parTrans" cxnId="{0EB59572-BFB3-4C04-9858-BAF489257DFF}">
      <dgm:prSet/>
      <dgm:spPr/>
      <dgm:t>
        <a:bodyPr/>
        <a:lstStyle/>
        <a:p>
          <a:endParaRPr lang="ru-RU"/>
        </a:p>
      </dgm:t>
    </dgm:pt>
    <dgm:pt modelId="{61A81AF3-80DE-44AA-8D53-9B460AD6EB99}" type="sibTrans" cxnId="{0EB59572-BFB3-4C04-9858-BAF489257DFF}">
      <dgm:prSet/>
      <dgm:spPr/>
      <dgm:t>
        <a:bodyPr/>
        <a:lstStyle/>
        <a:p>
          <a:endParaRPr lang="ru-RU"/>
        </a:p>
      </dgm:t>
    </dgm:pt>
    <dgm:pt modelId="{7C31CA62-5F9F-4F03-9A26-2FC460308FF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4. Нанесение штукатурного раствора   на   железобетонную поверхность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07CCB4-8E87-448D-8BFD-C1D828FB762C}" type="sibTrans" cxnId="{706EEE02-1D40-4D6C-842E-076BE6C13115}">
      <dgm:prSet/>
      <dgm:spPr/>
      <dgm:t>
        <a:bodyPr/>
        <a:lstStyle/>
        <a:p>
          <a:endParaRPr lang="ru-RU"/>
        </a:p>
      </dgm:t>
    </dgm:pt>
    <dgm:pt modelId="{79C8CBB1-BD61-4DD2-9441-78A4598958D4}" type="parTrans" cxnId="{706EEE02-1D40-4D6C-842E-076BE6C13115}">
      <dgm:prSet/>
      <dgm:spPr/>
      <dgm:t>
        <a:bodyPr/>
        <a:lstStyle/>
        <a:p>
          <a:endParaRPr lang="ru-RU"/>
        </a:p>
      </dgm:t>
    </dgm:pt>
    <dgm:pt modelId="{6AABE38A-9FF2-48A2-B4E3-B12102E2854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Затворение штукатурного раствора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E5BC94-DD11-4796-8B02-9059965F2CFE}" type="sibTrans" cxnId="{441EC7A3-A991-468D-B9AB-27AC7F483153}">
      <dgm:prSet/>
      <dgm:spPr/>
      <dgm:t>
        <a:bodyPr/>
        <a:lstStyle/>
        <a:p>
          <a:endParaRPr lang="ru-RU"/>
        </a:p>
      </dgm:t>
    </dgm:pt>
    <dgm:pt modelId="{2D94BB27-6210-464B-8DF6-75F41DED7FE2}" type="parTrans" cxnId="{441EC7A3-A991-468D-B9AB-27AC7F483153}">
      <dgm:prSet/>
      <dgm:spPr/>
      <dgm:t>
        <a:bodyPr/>
        <a:lstStyle/>
        <a:p>
          <a:endParaRPr lang="ru-RU"/>
        </a:p>
      </dgm:t>
    </dgm:pt>
    <dgm:pt modelId="{8B785C89-C7E9-45CA-A9F9-31286DD07298}">
      <dgm:prSet phldrT="[Текст]"/>
      <dgm:spPr/>
      <dgm:t>
        <a:bodyPr/>
        <a:lstStyle/>
        <a:p>
          <a:r>
            <a:rPr lang="ru-RU" dirty="0" smtClean="0"/>
            <a:t>7. Контроль качества оштукатуривания</a:t>
          </a:r>
          <a:endParaRPr lang="ru-RU" dirty="0"/>
        </a:p>
      </dgm:t>
    </dgm:pt>
    <dgm:pt modelId="{3D65FC6A-F64B-4788-B72C-763FFE83A109}" type="parTrans" cxnId="{3A9F82EE-8CBF-4B81-B50B-17CB8ACD1B4A}">
      <dgm:prSet/>
      <dgm:spPr/>
      <dgm:t>
        <a:bodyPr/>
        <a:lstStyle/>
        <a:p>
          <a:endParaRPr lang="ru-RU"/>
        </a:p>
      </dgm:t>
    </dgm:pt>
    <dgm:pt modelId="{3CA88E27-DD55-4A10-AED4-FCB3348DA27D}" type="sibTrans" cxnId="{3A9F82EE-8CBF-4B81-B50B-17CB8ACD1B4A}">
      <dgm:prSet/>
      <dgm:spPr/>
      <dgm:t>
        <a:bodyPr/>
        <a:lstStyle/>
        <a:p>
          <a:endParaRPr lang="ru-RU"/>
        </a:p>
      </dgm:t>
    </dgm:pt>
    <dgm:pt modelId="{EBABCEDA-4966-4358-A5F8-C29D37A62E39}" type="pres">
      <dgm:prSet presAssocID="{03C50082-618B-4BD8-AB51-AE28C9D1D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09812-BDBB-4C55-B93F-B9A63C17ACC3}" type="pres">
      <dgm:prSet presAssocID="{44113AA0-7B06-45FE-B8A9-702B7837A918}" presName="composite" presStyleCnt="0"/>
      <dgm:spPr/>
    </dgm:pt>
    <dgm:pt modelId="{A517D813-B26C-40D4-82BE-B8BEF0823972}" type="pres">
      <dgm:prSet presAssocID="{44113AA0-7B06-45FE-B8A9-702B7837A9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2693F-84F9-402B-AAFF-FC9AC97ABBA3}" type="pres">
      <dgm:prSet presAssocID="{44113AA0-7B06-45FE-B8A9-702B7837A9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C0178-240F-40F9-81FA-84F7C85757D1}" type="pres">
      <dgm:prSet presAssocID="{2A6D10C0-4EE3-467C-BE45-AEAB89EEE813}" presName="sp" presStyleCnt="0"/>
      <dgm:spPr/>
    </dgm:pt>
    <dgm:pt modelId="{F434338C-23EF-4F76-9B05-AA5C1ACE9703}" type="pres">
      <dgm:prSet presAssocID="{1B8FF08F-8059-49BB-AC28-C37074414E85}" presName="composite" presStyleCnt="0"/>
      <dgm:spPr/>
    </dgm:pt>
    <dgm:pt modelId="{6B6AE2AF-988D-4A48-A0BF-7691911E9424}" type="pres">
      <dgm:prSet presAssocID="{1B8FF08F-8059-49BB-AC28-C37074414E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6A7A-68E8-47E4-9CBE-6036537FD5DD}" type="pres">
      <dgm:prSet presAssocID="{1B8FF08F-8059-49BB-AC28-C37074414E85}" presName="descendantText" presStyleLbl="alignAcc1" presStyleIdx="1" presStyleCnt="3" custScaleY="96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709A3-7E11-4531-9FD2-CCF9773E7699}" type="pres">
      <dgm:prSet presAssocID="{5BF3ECFB-3239-40E2-9D87-B5001FDEE387}" presName="sp" presStyleCnt="0"/>
      <dgm:spPr/>
    </dgm:pt>
    <dgm:pt modelId="{DFD7B884-1030-4F5B-B76C-6C48B60832B9}" type="pres">
      <dgm:prSet presAssocID="{44A1B74C-C1F1-4CA4-98B1-2352138767A4}" presName="composite" presStyleCnt="0"/>
      <dgm:spPr/>
    </dgm:pt>
    <dgm:pt modelId="{AB7C4B6F-95EC-4D42-8FBD-627A4318D625}" type="pres">
      <dgm:prSet presAssocID="{44A1B74C-C1F1-4CA4-98B1-2352138767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C984E-8399-4C99-A95A-9FCE9323AEAD}" type="pres">
      <dgm:prSet presAssocID="{44A1B74C-C1F1-4CA4-98B1-2352138767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6C4B79-105D-453E-9866-8CCF9E76D5E6}" type="presOf" srcId="{07DAB000-71E0-4FCD-B332-0F590B6AAC2C}" destId="{493C984E-8399-4C99-A95A-9FCE9323AEAD}" srcOrd="0" destOrd="0" presId="urn:microsoft.com/office/officeart/2005/8/layout/chevron2"/>
    <dgm:cxn modelId="{A5829419-71EC-4E0D-8E7F-69022D5B0A9E}" type="presOf" srcId="{496BAA6E-7EB5-47D4-96C2-619DDD0F18DD}" destId="{493C984E-8399-4C99-A95A-9FCE9323AEAD}" srcOrd="0" destOrd="1" presId="urn:microsoft.com/office/officeart/2005/8/layout/chevron2"/>
    <dgm:cxn modelId="{D0963A71-B954-4449-94CD-95D049236295}" type="presOf" srcId="{03C50082-618B-4BD8-AB51-AE28C9D1DBF5}" destId="{EBABCEDA-4966-4358-A5F8-C29D37A62E39}" srcOrd="0" destOrd="0" presId="urn:microsoft.com/office/officeart/2005/8/layout/chevron2"/>
    <dgm:cxn modelId="{DF620BDA-0D1A-42F2-8390-26D685AAEA29}" srcId="{03C50082-618B-4BD8-AB51-AE28C9D1DBF5}" destId="{44A1B74C-C1F1-4CA4-98B1-2352138767A4}" srcOrd="2" destOrd="0" parTransId="{4BD8DBF8-DE64-40BF-B3F4-0CECFBF999A6}" sibTransId="{CC9427DB-06C7-4BD6-B53A-1ACF9B9B5839}"/>
    <dgm:cxn modelId="{8EA89122-5153-42DA-94AC-654CC5390E00}" srcId="{44113AA0-7B06-45FE-B8A9-702B7837A918}" destId="{55F706CC-3B1E-42A5-A33C-A86F481B34BB}" srcOrd="1" destOrd="0" parTransId="{6B71E2CC-DB93-4993-9F2B-88081B15E13F}" sibTransId="{A6E81432-A17F-44F1-9785-9454410A4944}"/>
    <dgm:cxn modelId="{A7DFC8D6-6A5A-497A-A34F-F90F016C06A0}" type="presOf" srcId="{55F706CC-3B1E-42A5-A33C-A86F481B34BB}" destId="{85D2693F-84F9-402B-AAFF-FC9AC97ABBA3}" srcOrd="0" destOrd="1" presId="urn:microsoft.com/office/officeart/2005/8/layout/chevron2"/>
    <dgm:cxn modelId="{706EEE02-1D40-4D6C-842E-076BE6C13115}" srcId="{1B8FF08F-8059-49BB-AC28-C37074414E85}" destId="{7C31CA62-5F9F-4F03-9A26-2FC460308FFC}" srcOrd="1" destOrd="0" parTransId="{79C8CBB1-BD61-4DD2-9441-78A4598958D4}" sibTransId="{8D07CCB4-8E87-448D-8BFD-C1D828FB762C}"/>
    <dgm:cxn modelId="{0F96672B-3CA6-4847-BB8D-557498E76CA7}" srcId="{03C50082-618B-4BD8-AB51-AE28C9D1DBF5}" destId="{44113AA0-7B06-45FE-B8A9-702B7837A918}" srcOrd="0" destOrd="0" parTransId="{35835CAF-A77E-44E9-84EF-405583B15389}" sibTransId="{2A6D10C0-4EE3-467C-BE45-AEAB89EEE813}"/>
    <dgm:cxn modelId="{360D4EA6-13A6-4DCA-ABED-FB96939FB972}" srcId="{44A1B74C-C1F1-4CA4-98B1-2352138767A4}" destId="{07DAB000-71E0-4FCD-B332-0F590B6AAC2C}" srcOrd="0" destOrd="0" parTransId="{B57E385D-DE6D-4234-90BB-320D372D6DEA}" sibTransId="{49ADEAD7-6211-423B-933F-1AEE6D118975}"/>
    <dgm:cxn modelId="{74DEF97F-0FA9-4D5E-8919-39D0A50D20FD}" type="presOf" srcId="{1B8FF08F-8059-49BB-AC28-C37074414E85}" destId="{6B6AE2AF-988D-4A48-A0BF-7691911E9424}" srcOrd="0" destOrd="0" presId="urn:microsoft.com/office/officeart/2005/8/layout/chevron2"/>
    <dgm:cxn modelId="{15DD8454-ABEC-49F1-A4D4-48E2FC056574}" type="presOf" srcId="{44A1B74C-C1F1-4CA4-98B1-2352138767A4}" destId="{AB7C4B6F-95EC-4D42-8FBD-627A4318D625}" srcOrd="0" destOrd="0" presId="urn:microsoft.com/office/officeart/2005/8/layout/chevron2"/>
    <dgm:cxn modelId="{3A9F82EE-8CBF-4B81-B50B-17CB8ACD1B4A}" srcId="{44A1B74C-C1F1-4CA4-98B1-2352138767A4}" destId="{8B785C89-C7E9-45CA-A9F9-31286DD07298}" srcOrd="2" destOrd="0" parTransId="{3D65FC6A-F64B-4788-B72C-763FFE83A109}" sibTransId="{3CA88E27-DD55-4A10-AED4-FCB3348DA27D}"/>
    <dgm:cxn modelId="{3A1DF1FB-D2BD-44E7-9AA7-BDD21D603BE4}" srcId="{03C50082-618B-4BD8-AB51-AE28C9D1DBF5}" destId="{1B8FF08F-8059-49BB-AC28-C37074414E85}" srcOrd="1" destOrd="0" parTransId="{9E748A45-ECAF-4233-A0EA-14E65FEF1BCD}" sibTransId="{5BF3ECFB-3239-40E2-9D87-B5001FDEE387}"/>
    <dgm:cxn modelId="{441EC7A3-A991-468D-B9AB-27AC7F483153}" srcId="{1B8FF08F-8059-49BB-AC28-C37074414E85}" destId="{6AABE38A-9FF2-48A2-B4E3-B12102E28540}" srcOrd="0" destOrd="0" parTransId="{2D94BB27-6210-464B-8DF6-75F41DED7FE2}" sibTransId="{F3E5BC94-DD11-4796-8B02-9059965F2CFE}"/>
    <dgm:cxn modelId="{93E8BF91-3162-4E61-B3ED-300E133BC836}" type="presOf" srcId="{44113AA0-7B06-45FE-B8A9-702B7837A918}" destId="{A517D813-B26C-40D4-82BE-B8BEF0823972}" srcOrd="0" destOrd="0" presId="urn:microsoft.com/office/officeart/2005/8/layout/chevron2"/>
    <dgm:cxn modelId="{A84954DC-3043-4274-8E01-6276E7417F8A}" type="presOf" srcId="{2E2E5AF8-A860-4E0D-9BCD-097FC22F4F11}" destId="{85D2693F-84F9-402B-AAFF-FC9AC97ABBA3}" srcOrd="0" destOrd="0" presId="urn:microsoft.com/office/officeart/2005/8/layout/chevron2"/>
    <dgm:cxn modelId="{E7720362-AFC5-45A3-9232-6286664F2611}" type="presOf" srcId="{6AABE38A-9FF2-48A2-B4E3-B12102E28540}" destId="{780C6A7A-68E8-47E4-9CBE-6036537FD5DD}" srcOrd="0" destOrd="0" presId="urn:microsoft.com/office/officeart/2005/8/layout/chevron2"/>
    <dgm:cxn modelId="{110ECF0B-8623-4DB6-ADF2-00E59A7AC375}" srcId="{44113AA0-7B06-45FE-B8A9-702B7837A918}" destId="{2E2E5AF8-A860-4E0D-9BCD-097FC22F4F11}" srcOrd="0" destOrd="0" parTransId="{3BF40C78-EE2D-464C-90C5-24FD39356FED}" sibTransId="{C3DCEAD9-7A4D-4F0D-8C61-DA592F0D394F}"/>
    <dgm:cxn modelId="{000E734F-84A7-4D5D-B187-22AD802E6D47}" type="presOf" srcId="{7C31CA62-5F9F-4F03-9A26-2FC460308FFC}" destId="{780C6A7A-68E8-47E4-9CBE-6036537FD5DD}" srcOrd="0" destOrd="1" presId="urn:microsoft.com/office/officeart/2005/8/layout/chevron2"/>
    <dgm:cxn modelId="{BF195B10-8617-4C8E-91F9-10CC12812272}" type="presOf" srcId="{8B785C89-C7E9-45CA-A9F9-31286DD07298}" destId="{493C984E-8399-4C99-A95A-9FCE9323AEAD}" srcOrd="0" destOrd="2" presId="urn:microsoft.com/office/officeart/2005/8/layout/chevron2"/>
    <dgm:cxn modelId="{0EB59572-BFB3-4C04-9858-BAF489257DFF}" srcId="{44A1B74C-C1F1-4CA4-98B1-2352138767A4}" destId="{496BAA6E-7EB5-47D4-96C2-619DDD0F18DD}" srcOrd="1" destOrd="0" parTransId="{0A5A3CCD-0EA4-4A8E-A683-AD8573AAB3FA}" sibTransId="{61A81AF3-80DE-44AA-8D53-9B460AD6EB99}"/>
    <dgm:cxn modelId="{83514667-DB3E-4598-9F7A-16DB3EAA4933}" type="presParOf" srcId="{EBABCEDA-4966-4358-A5F8-C29D37A62E39}" destId="{FEA09812-BDBB-4C55-B93F-B9A63C17ACC3}" srcOrd="0" destOrd="0" presId="urn:microsoft.com/office/officeart/2005/8/layout/chevron2"/>
    <dgm:cxn modelId="{06AAAED4-6C82-464A-BCB0-19CEE8C37F3B}" type="presParOf" srcId="{FEA09812-BDBB-4C55-B93F-B9A63C17ACC3}" destId="{A517D813-B26C-40D4-82BE-B8BEF0823972}" srcOrd="0" destOrd="0" presId="urn:microsoft.com/office/officeart/2005/8/layout/chevron2"/>
    <dgm:cxn modelId="{A5E203C5-8880-43DA-AE18-D44D11E186DF}" type="presParOf" srcId="{FEA09812-BDBB-4C55-B93F-B9A63C17ACC3}" destId="{85D2693F-84F9-402B-AAFF-FC9AC97ABBA3}" srcOrd="1" destOrd="0" presId="urn:microsoft.com/office/officeart/2005/8/layout/chevron2"/>
    <dgm:cxn modelId="{B9DE5C3E-62CF-4C76-AF16-CA645E711E32}" type="presParOf" srcId="{EBABCEDA-4966-4358-A5F8-C29D37A62E39}" destId="{B13C0178-240F-40F9-81FA-84F7C85757D1}" srcOrd="1" destOrd="0" presId="urn:microsoft.com/office/officeart/2005/8/layout/chevron2"/>
    <dgm:cxn modelId="{A4603C44-8B24-41AD-9283-4724BF87CE51}" type="presParOf" srcId="{EBABCEDA-4966-4358-A5F8-C29D37A62E39}" destId="{F434338C-23EF-4F76-9B05-AA5C1ACE9703}" srcOrd="2" destOrd="0" presId="urn:microsoft.com/office/officeart/2005/8/layout/chevron2"/>
    <dgm:cxn modelId="{3C7CC724-F35D-4F03-B380-24BE5BF656C5}" type="presParOf" srcId="{F434338C-23EF-4F76-9B05-AA5C1ACE9703}" destId="{6B6AE2AF-988D-4A48-A0BF-7691911E9424}" srcOrd="0" destOrd="0" presId="urn:microsoft.com/office/officeart/2005/8/layout/chevron2"/>
    <dgm:cxn modelId="{BBF83058-A330-4ED0-B7B2-88F470CE0BE1}" type="presParOf" srcId="{F434338C-23EF-4F76-9B05-AA5C1ACE9703}" destId="{780C6A7A-68E8-47E4-9CBE-6036537FD5DD}" srcOrd="1" destOrd="0" presId="urn:microsoft.com/office/officeart/2005/8/layout/chevron2"/>
    <dgm:cxn modelId="{C780D9D7-F067-4C56-8BC2-BCFCFE4383AA}" type="presParOf" srcId="{EBABCEDA-4966-4358-A5F8-C29D37A62E39}" destId="{3DF709A3-7E11-4531-9FD2-CCF9773E7699}" srcOrd="3" destOrd="0" presId="urn:microsoft.com/office/officeart/2005/8/layout/chevron2"/>
    <dgm:cxn modelId="{72F97D6B-48D9-4643-846C-952A3D21D1DB}" type="presParOf" srcId="{EBABCEDA-4966-4358-A5F8-C29D37A62E39}" destId="{DFD7B884-1030-4F5B-B76C-6C48B60832B9}" srcOrd="4" destOrd="0" presId="urn:microsoft.com/office/officeart/2005/8/layout/chevron2"/>
    <dgm:cxn modelId="{5C62CC92-722E-4FDC-B685-306223FCCE7F}" type="presParOf" srcId="{DFD7B884-1030-4F5B-B76C-6C48B60832B9}" destId="{AB7C4B6F-95EC-4D42-8FBD-627A4318D625}" srcOrd="0" destOrd="0" presId="urn:microsoft.com/office/officeart/2005/8/layout/chevron2"/>
    <dgm:cxn modelId="{758A7B0D-D6DF-4C8E-BC88-65B6C3E33443}" type="presParOf" srcId="{DFD7B884-1030-4F5B-B76C-6C48B60832B9}" destId="{493C984E-8399-4C99-A95A-9FCE9323AE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D9CD7-3946-472D-AAAA-E89DBD462C4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5109EB-B41F-4772-9480-ECFF3558D476}">
      <dgm:prSet phldrT="[Текст]"/>
      <dgm:spPr/>
      <dgm:t>
        <a:bodyPr/>
        <a:lstStyle/>
        <a:p>
          <a:r>
            <a:rPr lang="ru-RU" dirty="0" smtClean="0"/>
            <a:t>песок</a:t>
          </a:r>
          <a:endParaRPr lang="ru-RU" dirty="0"/>
        </a:p>
      </dgm:t>
    </dgm:pt>
    <dgm:pt modelId="{DEED8E16-4D14-479A-ACDF-0AE43C9B21F0}" type="parTrans" cxnId="{C392A749-9601-4A7A-936F-BE030E0298F8}">
      <dgm:prSet/>
      <dgm:spPr/>
      <dgm:t>
        <a:bodyPr/>
        <a:lstStyle/>
        <a:p>
          <a:endParaRPr lang="ru-RU"/>
        </a:p>
      </dgm:t>
    </dgm:pt>
    <dgm:pt modelId="{25A763D4-C62F-4AB5-BD24-7F3F0C1AB21E}" type="sibTrans" cxnId="{C392A749-9601-4A7A-936F-BE030E0298F8}">
      <dgm:prSet/>
      <dgm:spPr/>
      <dgm:t>
        <a:bodyPr/>
        <a:lstStyle/>
        <a:p>
          <a:endParaRPr lang="ru-RU"/>
        </a:p>
      </dgm:t>
    </dgm:pt>
    <dgm:pt modelId="{09BB6C5B-82E0-4CE6-A441-442A51843981}">
      <dgm:prSet phldrT="[Текст]"/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F39C5F96-F716-46CC-9EA7-ADD30344CE90}" type="parTrans" cxnId="{ABE68E1D-180A-48D6-874E-1323DA0FD8AC}">
      <dgm:prSet/>
      <dgm:spPr/>
      <dgm:t>
        <a:bodyPr/>
        <a:lstStyle/>
        <a:p>
          <a:endParaRPr lang="ru-RU"/>
        </a:p>
      </dgm:t>
    </dgm:pt>
    <dgm:pt modelId="{CFAA7C0F-F26A-4ECA-A289-C873D516AA40}" type="sibTrans" cxnId="{ABE68E1D-180A-48D6-874E-1323DA0FD8AC}">
      <dgm:prSet/>
      <dgm:spPr/>
      <dgm:t>
        <a:bodyPr/>
        <a:lstStyle/>
        <a:p>
          <a:endParaRPr lang="ru-RU"/>
        </a:p>
      </dgm:t>
    </dgm:pt>
    <dgm:pt modelId="{2DB08769-3685-4F62-81D3-29C85C5191F4}">
      <dgm:prSet phldrT="[Текст]"/>
      <dgm:spPr/>
      <dgm:t>
        <a:bodyPr/>
        <a:lstStyle/>
        <a:p>
          <a:r>
            <a:rPr lang="ru-RU" dirty="0" smtClean="0"/>
            <a:t>цемент</a:t>
          </a:r>
          <a:endParaRPr lang="ru-RU" dirty="0"/>
        </a:p>
      </dgm:t>
    </dgm:pt>
    <dgm:pt modelId="{57E3629E-CCC1-4309-9029-FD8EE21EE613}" type="parTrans" cxnId="{5B6481BF-C01A-4A6B-B63C-594A33D83F78}">
      <dgm:prSet/>
      <dgm:spPr/>
      <dgm:t>
        <a:bodyPr/>
        <a:lstStyle/>
        <a:p>
          <a:endParaRPr lang="ru-RU"/>
        </a:p>
      </dgm:t>
    </dgm:pt>
    <dgm:pt modelId="{7F070816-A38F-40A9-8A7E-0818F5549192}" type="sibTrans" cxnId="{5B6481BF-C01A-4A6B-B63C-594A33D83F78}">
      <dgm:prSet/>
      <dgm:spPr/>
      <dgm:t>
        <a:bodyPr/>
        <a:lstStyle/>
        <a:p>
          <a:endParaRPr lang="ru-RU"/>
        </a:p>
      </dgm:t>
    </dgm:pt>
    <dgm:pt modelId="{C61211D3-26BB-4581-8ABD-F641B990AA95}">
      <dgm:prSet phldrT="[Текст]"/>
      <dgm:spPr/>
      <dgm:t>
        <a:bodyPr/>
        <a:lstStyle/>
        <a:p>
          <a:r>
            <a:rPr lang="ru-RU" b="1" dirty="0" smtClean="0"/>
            <a:t>3. Затворение штукатурного раствора 1:3</a:t>
          </a:r>
          <a:endParaRPr lang="ru-RU" b="1" dirty="0"/>
        </a:p>
      </dgm:t>
    </dgm:pt>
    <dgm:pt modelId="{F50AE3A6-FBF1-4F68-8AA7-1FE05868B485}" type="parTrans" cxnId="{AD0DCE6F-A187-4D29-AFCE-0E53FB66B44C}">
      <dgm:prSet/>
      <dgm:spPr/>
      <dgm:t>
        <a:bodyPr/>
        <a:lstStyle/>
        <a:p>
          <a:endParaRPr lang="ru-RU"/>
        </a:p>
      </dgm:t>
    </dgm:pt>
    <dgm:pt modelId="{E6BF4841-5040-4043-96A0-14584C6CD16B}" type="sibTrans" cxnId="{AD0DCE6F-A187-4D29-AFCE-0E53FB66B44C}">
      <dgm:prSet/>
      <dgm:spPr/>
      <dgm:t>
        <a:bodyPr/>
        <a:lstStyle/>
        <a:p>
          <a:endParaRPr lang="ru-RU"/>
        </a:p>
      </dgm:t>
    </dgm:pt>
    <dgm:pt modelId="{B8C0456C-B8CB-4DDD-81AD-15F2DADCD263}" type="pres">
      <dgm:prSet presAssocID="{D97D9CD7-3946-472D-AAAA-E89DBD462C4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A7C16D-EF21-4BEB-A712-BE1A58FBD488}" type="pres">
      <dgm:prSet presAssocID="{D97D9CD7-3946-472D-AAAA-E89DBD462C49}" presName="ellipse" presStyleLbl="trBgShp" presStyleIdx="0" presStyleCnt="1"/>
      <dgm:spPr/>
    </dgm:pt>
    <dgm:pt modelId="{59AEAB75-646A-4445-936F-7851D1EEB3E6}" type="pres">
      <dgm:prSet presAssocID="{D97D9CD7-3946-472D-AAAA-E89DBD462C49}" presName="arrow1" presStyleLbl="fgShp" presStyleIdx="0" presStyleCnt="1" custLinFactX="-21594" custLinFactY="-200000" custLinFactNeighborX="-100000" custLinFactNeighborY="-254203"/>
      <dgm:spPr/>
    </dgm:pt>
    <dgm:pt modelId="{07572C74-3E52-4D24-9616-7B3E26C309E9}" type="pres">
      <dgm:prSet presAssocID="{D97D9CD7-3946-472D-AAAA-E89DBD462C49}" presName="rectangle" presStyleLbl="revTx" presStyleIdx="0" presStyleCnt="1" custScaleX="17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7846E-52BB-40A2-9BEE-B6583D771291}" type="pres">
      <dgm:prSet presAssocID="{09BB6C5B-82E0-4CE6-A441-442A51843981}" presName="item1" presStyleLbl="node1" presStyleIdx="0" presStyleCnt="3" custScaleX="135780" custScaleY="110926" custLinFactX="-24017" custLinFactNeighborX="-100000" custLinFactNeighborY="-9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6B40-1861-42CA-9D61-08804E56B82E}" type="pres">
      <dgm:prSet presAssocID="{2DB08769-3685-4F62-81D3-29C85C5191F4}" presName="item2" presStyleLbl="node1" presStyleIdx="1" presStyleCnt="3" custLinFactX="-90338" custLinFactNeighborX="-100000" custLinFactNeighborY="-39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B491A-C5A8-467D-86C4-28095A0E3C3B}" type="pres">
      <dgm:prSet presAssocID="{C61211D3-26BB-4581-8ABD-F641B990AA95}" presName="item3" presStyleLbl="node1" presStyleIdx="2" presStyleCnt="3" custScaleX="137037" custScaleY="113366" custLinFactNeighborX="-21546" custLinFactNeighborY="-1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9725C-FC9D-4AE8-8817-E5F4742C3DB5}" type="pres">
      <dgm:prSet presAssocID="{D97D9CD7-3946-472D-AAAA-E89DBD462C49}" presName="funnel" presStyleLbl="trAlignAcc1" presStyleIdx="0" presStyleCnt="1" custScaleX="125259" custLinFactNeighborX="-30952" custLinFactNeighborY="376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9C6D21A-F83D-46A2-AECF-75BEA83AD620}" type="presOf" srcId="{2DB08769-3685-4F62-81D3-29C85C5191F4}" destId="{6837846E-52BB-40A2-9BEE-B6583D771291}" srcOrd="0" destOrd="0" presId="urn:microsoft.com/office/officeart/2005/8/layout/funnel1"/>
    <dgm:cxn modelId="{C392A749-9601-4A7A-936F-BE030E0298F8}" srcId="{D97D9CD7-3946-472D-AAAA-E89DBD462C49}" destId="{8E5109EB-B41F-4772-9480-ECFF3558D476}" srcOrd="0" destOrd="0" parTransId="{DEED8E16-4D14-479A-ACDF-0AE43C9B21F0}" sibTransId="{25A763D4-C62F-4AB5-BD24-7F3F0C1AB21E}"/>
    <dgm:cxn modelId="{DB27B191-DA5F-4682-9DC6-854DDCA81F52}" type="presOf" srcId="{09BB6C5B-82E0-4CE6-A441-442A51843981}" destId="{E3546B40-1861-42CA-9D61-08804E56B82E}" srcOrd="0" destOrd="0" presId="urn:microsoft.com/office/officeart/2005/8/layout/funnel1"/>
    <dgm:cxn modelId="{F5CF4D5C-20D8-4EA0-B7ED-D1BE8FE8A003}" type="presOf" srcId="{8E5109EB-B41F-4772-9480-ECFF3558D476}" destId="{4E3B491A-C5A8-467D-86C4-28095A0E3C3B}" srcOrd="0" destOrd="0" presId="urn:microsoft.com/office/officeart/2005/8/layout/funnel1"/>
    <dgm:cxn modelId="{5B6481BF-C01A-4A6B-B63C-594A33D83F78}" srcId="{D97D9CD7-3946-472D-AAAA-E89DBD462C49}" destId="{2DB08769-3685-4F62-81D3-29C85C5191F4}" srcOrd="2" destOrd="0" parTransId="{57E3629E-CCC1-4309-9029-FD8EE21EE613}" sibTransId="{7F070816-A38F-40A9-8A7E-0818F5549192}"/>
    <dgm:cxn modelId="{D680B095-3DFA-4343-AF8A-914F8E4E2F87}" type="presOf" srcId="{D97D9CD7-3946-472D-AAAA-E89DBD462C49}" destId="{B8C0456C-B8CB-4DDD-81AD-15F2DADCD263}" srcOrd="0" destOrd="0" presId="urn:microsoft.com/office/officeart/2005/8/layout/funnel1"/>
    <dgm:cxn modelId="{ABE68E1D-180A-48D6-874E-1323DA0FD8AC}" srcId="{D97D9CD7-3946-472D-AAAA-E89DBD462C49}" destId="{09BB6C5B-82E0-4CE6-A441-442A51843981}" srcOrd="1" destOrd="0" parTransId="{F39C5F96-F716-46CC-9EA7-ADD30344CE90}" sibTransId="{CFAA7C0F-F26A-4ECA-A289-C873D516AA40}"/>
    <dgm:cxn modelId="{AD0DCE6F-A187-4D29-AFCE-0E53FB66B44C}" srcId="{D97D9CD7-3946-472D-AAAA-E89DBD462C49}" destId="{C61211D3-26BB-4581-8ABD-F641B990AA95}" srcOrd="3" destOrd="0" parTransId="{F50AE3A6-FBF1-4F68-8AA7-1FE05868B485}" sibTransId="{E6BF4841-5040-4043-96A0-14584C6CD16B}"/>
    <dgm:cxn modelId="{838CAA06-BE6B-4F6E-BDF5-A965077D572B}" type="presOf" srcId="{C61211D3-26BB-4581-8ABD-F641B990AA95}" destId="{07572C74-3E52-4D24-9616-7B3E26C309E9}" srcOrd="0" destOrd="0" presId="urn:microsoft.com/office/officeart/2005/8/layout/funnel1"/>
    <dgm:cxn modelId="{25FA17B7-963E-4F12-BD52-3B2AD8A89CE9}" type="presParOf" srcId="{B8C0456C-B8CB-4DDD-81AD-15F2DADCD263}" destId="{85A7C16D-EF21-4BEB-A712-BE1A58FBD488}" srcOrd="0" destOrd="0" presId="urn:microsoft.com/office/officeart/2005/8/layout/funnel1"/>
    <dgm:cxn modelId="{2AA59CF1-6887-4148-87FB-41260446DF09}" type="presParOf" srcId="{B8C0456C-B8CB-4DDD-81AD-15F2DADCD263}" destId="{59AEAB75-646A-4445-936F-7851D1EEB3E6}" srcOrd="1" destOrd="0" presId="urn:microsoft.com/office/officeart/2005/8/layout/funnel1"/>
    <dgm:cxn modelId="{72A0A473-64F5-4AFA-84AB-8535FEF720D3}" type="presParOf" srcId="{B8C0456C-B8CB-4DDD-81AD-15F2DADCD263}" destId="{07572C74-3E52-4D24-9616-7B3E26C309E9}" srcOrd="2" destOrd="0" presId="urn:microsoft.com/office/officeart/2005/8/layout/funnel1"/>
    <dgm:cxn modelId="{BE4D9DE3-5718-42AB-A1B5-CF267EDA5ABD}" type="presParOf" srcId="{B8C0456C-B8CB-4DDD-81AD-15F2DADCD263}" destId="{6837846E-52BB-40A2-9BEE-B6583D771291}" srcOrd="3" destOrd="0" presId="urn:microsoft.com/office/officeart/2005/8/layout/funnel1"/>
    <dgm:cxn modelId="{BAC2D063-4A48-473E-9B05-9B356E4A9F43}" type="presParOf" srcId="{B8C0456C-B8CB-4DDD-81AD-15F2DADCD263}" destId="{E3546B40-1861-42CA-9D61-08804E56B82E}" srcOrd="4" destOrd="0" presId="urn:microsoft.com/office/officeart/2005/8/layout/funnel1"/>
    <dgm:cxn modelId="{7E98566A-1D79-4534-9385-B1E9183531F9}" type="presParOf" srcId="{B8C0456C-B8CB-4DDD-81AD-15F2DADCD263}" destId="{4E3B491A-C5A8-467D-86C4-28095A0E3C3B}" srcOrd="5" destOrd="0" presId="urn:microsoft.com/office/officeart/2005/8/layout/funnel1"/>
    <dgm:cxn modelId="{3782C9C4-97A8-4A94-B331-C0F461691B6F}" type="presParOf" srcId="{B8C0456C-B8CB-4DDD-81AD-15F2DADCD263}" destId="{6A99725C-FC9D-4AE8-8817-E5F4742C3D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98122-7BC3-494B-833A-3EE19A19D7D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D5C80F-A798-4E81-8DE1-5EE5BE082A02}">
      <dgm:prSet phldrT="[Текст]"/>
      <dgm:spPr/>
      <dgm:t>
        <a:bodyPr/>
        <a:lstStyle/>
        <a:p>
          <a:r>
            <a:rPr lang="ru-RU" dirty="0" smtClean="0"/>
            <a:t>Прослушать инструктаж</a:t>
          </a:r>
          <a:endParaRPr lang="ru-RU" dirty="0"/>
        </a:p>
      </dgm:t>
    </dgm:pt>
    <dgm:pt modelId="{93472B5A-A60F-4BEC-88AE-C805FF1ECB9D}" type="parTrans" cxnId="{830F149D-B6A0-47AF-AE7B-BA14D2218234}">
      <dgm:prSet/>
      <dgm:spPr/>
      <dgm:t>
        <a:bodyPr/>
        <a:lstStyle/>
        <a:p>
          <a:endParaRPr lang="ru-RU"/>
        </a:p>
      </dgm:t>
    </dgm:pt>
    <dgm:pt modelId="{67FF79ED-C168-4340-BADD-E9487C2D7030}" type="sibTrans" cxnId="{830F149D-B6A0-47AF-AE7B-BA14D2218234}">
      <dgm:prSet/>
      <dgm:spPr/>
      <dgm:t>
        <a:bodyPr/>
        <a:lstStyle/>
        <a:p>
          <a:endParaRPr lang="ru-RU"/>
        </a:p>
      </dgm:t>
    </dgm:pt>
    <dgm:pt modelId="{A6222889-A8CC-4D19-A249-4DCF6B38AF2F}">
      <dgm:prSet phldrT="[Текст]"/>
      <dgm:spPr/>
      <dgm:t>
        <a:bodyPr/>
        <a:lstStyle/>
        <a:p>
          <a:r>
            <a:rPr lang="ru-RU" dirty="0" smtClean="0"/>
            <a:t>Одеть специальную одежду</a:t>
          </a:r>
          <a:endParaRPr lang="ru-RU" dirty="0"/>
        </a:p>
      </dgm:t>
    </dgm:pt>
    <dgm:pt modelId="{F72F80D0-D965-42BD-84B2-E0058A00E402}" type="parTrans" cxnId="{09B428A0-5EA2-4FDD-B511-ACA530B3B8EA}">
      <dgm:prSet/>
      <dgm:spPr/>
      <dgm:t>
        <a:bodyPr/>
        <a:lstStyle/>
        <a:p>
          <a:endParaRPr lang="ru-RU"/>
        </a:p>
      </dgm:t>
    </dgm:pt>
    <dgm:pt modelId="{B57BD8F0-8A1F-4D78-A60C-804C48A12221}" type="sibTrans" cxnId="{09B428A0-5EA2-4FDD-B511-ACA530B3B8EA}">
      <dgm:prSet/>
      <dgm:spPr/>
      <dgm:t>
        <a:bodyPr/>
        <a:lstStyle/>
        <a:p>
          <a:endParaRPr lang="ru-RU"/>
        </a:p>
      </dgm:t>
    </dgm:pt>
    <dgm:pt modelId="{A72FA7D5-B3C9-436F-B8BE-56A39BE620D9}">
      <dgm:prSet phldrT="[Текст]"/>
      <dgm:spPr/>
      <dgm:t>
        <a:bodyPr/>
        <a:lstStyle/>
        <a:p>
          <a:r>
            <a:rPr lang="ru-RU" dirty="0" smtClean="0"/>
            <a:t>Подготовить инструмент </a:t>
          </a:r>
          <a:endParaRPr lang="ru-RU" dirty="0"/>
        </a:p>
      </dgm:t>
    </dgm:pt>
    <dgm:pt modelId="{C1E9770A-A520-494E-9E74-7313E3F25770}" type="parTrans" cxnId="{5B07EE42-F6B7-4908-87A2-F21BA02DD2DA}">
      <dgm:prSet/>
      <dgm:spPr/>
      <dgm:t>
        <a:bodyPr/>
        <a:lstStyle/>
        <a:p>
          <a:endParaRPr lang="ru-RU"/>
        </a:p>
      </dgm:t>
    </dgm:pt>
    <dgm:pt modelId="{0D972E91-9883-4606-BDFF-1F29ADB68558}" type="sibTrans" cxnId="{5B07EE42-F6B7-4908-87A2-F21BA02DD2DA}">
      <dgm:prSet/>
      <dgm:spPr/>
      <dgm:t>
        <a:bodyPr/>
        <a:lstStyle/>
        <a:p>
          <a:endParaRPr lang="ru-RU"/>
        </a:p>
      </dgm:t>
    </dgm:pt>
    <dgm:pt modelId="{6A7648D7-5AD5-4738-B2E6-137E86115664}">
      <dgm:prSet phldrT="[Текст]"/>
      <dgm:spPr/>
      <dgm:t>
        <a:bodyPr/>
        <a:lstStyle/>
        <a:p>
          <a:r>
            <a:rPr lang="ru-RU" dirty="0" smtClean="0"/>
            <a:t>Подготовить материал</a:t>
          </a:r>
          <a:endParaRPr lang="ru-RU" dirty="0"/>
        </a:p>
      </dgm:t>
    </dgm:pt>
    <dgm:pt modelId="{1D15AC66-7BDD-4BA2-8315-9B18783019A9}" type="parTrans" cxnId="{F3A67087-A454-466D-89EA-537AC70BFE82}">
      <dgm:prSet/>
      <dgm:spPr/>
      <dgm:t>
        <a:bodyPr/>
        <a:lstStyle/>
        <a:p>
          <a:endParaRPr lang="ru-RU"/>
        </a:p>
      </dgm:t>
    </dgm:pt>
    <dgm:pt modelId="{C55EA7CC-5727-4932-AEDB-6B3B4233D14A}" type="sibTrans" cxnId="{F3A67087-A454-466D-89EA-537AC70BFE82}">
      <dgm:prSet/>
      <dgm:spPr/>
      <dgm:t>
        <a:bodyPr/>
        <a:lstStyle/>
        <a:p>
          <a:endParaRPr lang="ru-RU"/>
        </a:p>
      </dgm:t>
    </dgm:pt>
    <dgm:pt modelId="{29E9DF53-5CE9-447E-8710-4CD75F072E64}">
      <dgm:prSet/>
      <dgm:spPr/>
      <dgm:t>
        <a:bodyPr/>
        <a:lstStyle/>
        <a:p>
          <a:r>
            <a:rPr lang="ru-RU" dirty="0" smtClean="0"/>
            <a:t>Выполнить производственное задание</a:t>
          </a:r>
          <a:endParaRPr lang="ru-RU" dirty="0"/>
        </a:p>
      </dgm:t>
    </dgm:pt>
    <dgm:pt modelId="{6F46909F-E992-4F0C-97E6-9991527ED120}" type="parTrans" cxnId="{434155EE-B87D-4D2A-B9DF-DFAA24C5EF5C}">
      <dgm:prSet/>
      <dgm:spPr/>
      <dgm:t>
        <a:bodyPr/>
        <a:lstStyle/>
        <a:p>
          <a:endParaRPr lang="ru-RU"/>
        </a:p>
      </dgm:t>
    </dgm:pt>
    <dgm:pt modelId="{7D9B3ACB-E979-43E0-BDCC-5B21B3B6E485}" type="sibTrans" cxnId="{434155EE-B87D-4D2A-B9DF-DFAA24C5EF5C}">
      <dgm:prSet/>
      <dgm:spPr/>
      <dgm:t>
        <a:bodyPr/>
        <a:lstStyle/>
        <a:p>
          <a:endParaRPr lang="ru-RU"/>
        </a:p>
      </dgm:t>
    </dgm:pt>
    <dgm:pt modelId="{A4587DF2-5872-4292-8600-998E2DE31B0D}">
      <dgm:prSet/>
      <dgm:spPr/>
      <dgm:t>
        <a:bodyPr/>
        <a:lstStyle/>
        <a:p>
          <a:r>
            <a:rPr lang="ru-RU" dirty="0" smtClean="0"/>
            <a:t>Убрать рабочее место</a:t>
          </a:r>
          <a:endParaRPr lang="ru-RU" dirty="0"/>
        </a:p>
      </dgm:t>
    </dgm:pt>
    <dgm:pt modelId="{871DA6B5-8777-4A08-860F-5FE010761D49}" type="parTrans" cxnId="{4C6EC04A-736C-4362-9B9F-5C8C726F7429}">
      <dgm:prSet/>
      <dgm:spPr/>
      <dgm:t>
        <a:bodyPr/>
        <a:lstStyle/>
        <a:p>
          <a:endParaRPr lang="ru-RU"/>
        </a:p>
      </dgm:t>
    </dgm:pt>
    <dgm:pt modelId="{E2DE2DBE-439E-497F-9596-2F6363183BA1}" type="sibTrans" cxnId="{4C6EC04A-736C-4362-9B9F-5C8C726F7429}">
      <dgm:prSet/>
      <dgm:spPr/>
      <dgm:t>
        <a:bodyPr/>
        <a:lstStyle/>
        <a:p>
          <a:endParaRPr lang="ru-RU"/>
        </a:p>
      </dgm:t>
    </dgm:pt>
    <dgm:pt modelId="{DAA4D7B4-3A95-4B9C-B74B-24FED163174B}" type="pres">
      <dgm:prSet presAssocID="{D4D98122-7BC3-494B-833A-3EE19A19D7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1CD24-1561-419A-8918-78D21554033B}" type="pres">
      <dgm:prSet presAssocID="{B1D5C80F-A798-4E81-8DE1-5EE5BE082A0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A256-1B7F-47FD-9345-9DDE3D161914}" type="pres">
      <dgm:prSet presAssocID="{67FF79ED-C168-4340-BADD-E9487C2D703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F6D1CE6-5B45-4A85-B9E6-125F86403B4F}" type="pres">
      <dgm:prSet presAssocID="{67FF79ED-C168-4340-BADD-E9487C2D703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AAE6F26-65A2-4605-A6C4-6FAFDA4F2664}" type="pres">
      <dgm:prSet presAssocID="{A6222889-A8CC-4D19-A249-4DCF6B38AF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ADBD7-DEFB-47EC-BB24-7EDE56F9F7B0}" type="pres">
      <dgm:prSet presAssocID="{B57BD8F0-8A1F-4D78-A60C-804C48A1222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BBB0316-0E98-4AAB-81E0-209B7486FC3E}" type="pres">
      <dgm:prSet presAssocID="{B57BD8F0-8A1F-4D78-A60C-804C48A1222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CE11167-E932-4778-88D1-12A0FB6B1F0A}" type="pres">
      <dgm:prSet presAssocID="{A72FA7D5-B3C9-436F-B8BE-56A39BE620D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B5696-8A3C-47CA-B9A1-2F1305A41205}" type="pres">
      <dgm:prSet presAssocID="{0D972E91-9883-4606-BDFF-1F29ADB6855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A25F235-E0D1-4E2A-A97C-1DE1B9F25C6D}" type="pres">
      <dgm:prSet presAssocID="{0D972E91-9883-4606-BDFF-1F29ADB6855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24F08C5-7198-421F-85E0-FA5D4F4191F8}" type="pres">
      <dgm:prSet presAssocID="{6A7648D7-5AD5-4738-B2E6-137E86115664}" presName="node" presStyleLbl="node1" presStyleIdx="3" presStyleCnt="6" custLinFactNeighborX="3498" custLinFactNeighborY="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FD1F-DE0C-42F2-A468-059CCC52780A}" type="pres">
      <dgm:prSet presAssocID="{C55EA7CC-5727-4932-AEDB-6B3B4233D14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13BA3C9-1482-45F5-9640-E34B40F67253}" type="pres">
      <dgm:prSet presAssocID="{C55EA7CC-5727-4932-AEDB-6B3B4233D14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5F5704D-BD5D-4445-9844-700DD8A0A11C}" type="pres">
      <dgm:prSet presAssocID="{29E9DF53-5CE9-447E-8710-4CD75F072E64}" presName="node" presStyleLbl="node1" presStyleIdx="4" presStyleCnt="6" custLinFactNeighborX="-3427" custLinFactNeighborY="7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383B7-F7A1-41BD-A48A-1AA433EF0589}" type="pres">
      <dgm:prSet presAssocID="{7D9B3ACB-E979-43E0-BDCC-5B21B3B6E4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14C6738-ECCB-4E61-B00C-6731E5ADE445}" type="pres">
      <dgm:prSet presAssocID="{7D9B3ACB-E979-43E0-BDCC-5B21B3B6E48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837A116-4A2A-4B43-A1BA-8EC914BC144F}" type="pres">
      <dgm:prSet presAssocID="{A4587DF2-5872-4292-8600-998E2DE31B0D}" presName="node" presStyleLbl="node1" presStyleIdx="5" presStyleCnt="6" custLinFactNeighborX="-3427" custLinFactNeighborY="7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B13E6-012A-4145-836E-ED015CB3DEFA}" type="presOf" srcId="{0D972E91-9883-4606-BDFF-1F29ADB68558}" destId="{722B5696-8A3C-47CA-B9A1-2F1305A41205}" srcOrd="0" destOrd="0" presId="urn:microsoft.com/office/officeart/2005/8/layout/process5"/>
    <dgm:cxn modelId="{77083D8E-26EC-48D7-AA2B-50AF411A6768}" type="presOf" srcId="{7D9B3ACB-E979-43E0-BDCC-5B21B3B6E485}" destId="{5F1383B7-F7A1-41BD-A48A-1AA433EF0589}" srcOrd="0" destOrd="0" presId="urn:microsoft.com/office/officeart/2005/8/layout/process5"/>
    <dgm:cxn modelId="{E0CD1299-DD79-429D-AB32-D4FE808F7411}" type="presOf" srcId="{A72FA7D5-B3C9-436F-B8BE-56A39BE620D9}" destId="{ACE11167-E932-4778-88D1-12A0FB6B1F0A}" srcOrd="0" destOrd="0" presId="urn:microsoft.com/office/officeart/2005/8/layout/process5"/>
    <dgm:cxn modelId="{9836EFC1-D469-4678-94E7-04E23E3B5064}" type="presOf" srcId="{D4D98122-7BC3-494B-833A-3EE19A19D7D4}" destId="{DAA4D7B4-3A95-4B9C-B74B-24FED163174B}" srcOrd="0" destOrd="0" presId="urn:microsoft.com/office/officeart/2005/8/layout/process5"/>
    <dgm:cxn modelId="{F3A67087-A454-466D-89EA-537AC70BFE82}" srcId="{D4D98122-7BC3-494B-833A-3EE19A19D7D4}" destId="{6A7648D7-5AD5-4738-B2E6-137E86115664}" srcOrd="3" destOrd="0" parTransId="{1D15AC66-7BDD-4BA2-8315-9B18783019A9}" sibTransId="{C55EA7CC-5727-4932-AEDB-6B3B4233D14A}"/>
    <dgm:cxn modelId="{434155EE-B87D-4D2A-B9DF-DFAA24C5EF5C}" srcId="{D4D98122-7BC3-494B-833A-3EE19A19D7D4}" destId="{29E9DF53-5CE9-447E-8710-4CD75F072E64}" srcOrd="4" destOrd="0" parTransId="{6F46909F-E992-4F0C-97E6-9991527ED120}" sibTransId="{7D9B3ACB-E979-43E0-BDCC-5B21B3B6E485}"/>
    <dgm:cxn modelId="{5B07EE42-F6B7-4908-87A2-F21BA02DD2DA}" srcId="{D4D98122-7BC3-494B-833A-3EE19A19D7D4}" destId="{A72FA7D5-B3C9-436F-B8BE-56A39BE620D9}" srcOrd="2" destOrd="0" parTransId="{C1E9770A-A520-494E-9E74-7313E3F25770}" sibTransId="{0D972E91-9883-4606-BDFF-1F29ADB68558}"/>
    <dgm:cxn modelId="{FE7815BA-E0B1-4C7F-B486-986A494087B9}" type="presOf" srcId="{C55EA7CC-5727-4932-AEDB-6B3B4233D14A}" destId="{613BA3C9-1482-45F5-9640-E34B40F67253}" srcOrd="1" destOrd="0" presId="urn:microsoft.com/office/officeart/2005/8/layout/process5"/>
    <dgm:cxn modelId="{7E6CE5E8-12DF-4740-93BA-E1C64113CC5F}" type="presOf" srcId="{B57BD8F0-8A1F-4D78-A60C-804C48A12221}" destId="{8BBB0316-0E98-4AAB-81E0-209B7486FC3E}" srcOrd="1" destOrd="0" presId="urn:microsoft.com/office/officeart/2005/8/layout/process5"/>
    <dgm:cxn modelId="{9D663F2B-9CFF-45DD-AA2D-07BDDD74783C}" type="presOf" srcId="{0D972E91-9883-4606-BDFF-1F29ADB68558}" destId="{DA25F235-E0D1-4E2A-A97C-1DE1B9F25C6D}" srcOrd="1" destOrd="0" presId="urn:microsoft.com/office/officeart/2005/8/layout/process5"/>
    <dgm:cxn modelId="{616C5943-0C50-4A7D-B3F8-998397FCD406}" type="presOf" srcId="{A4587DF2-5872-4292-8600-998E2DE31B0D}" destId="{D837A116-4A2A-4B43-A1BA-8EC914BC144F}" srcOrd="0" destOrd="0" presId="urn:microsoft.com/office/officeart/2005/8/layout/process5"/>
    <dgm:cxn modelId="{4C7A4D52-AEFC-4DA1-8221-C5AD78846E55}" type="presOf" srcId="{7D9B3ACB-E979-43E0-BDCC-5B21B3B6E485}" destId="{814C6738-ECCB-4E61-B00C-6731E5ADE445}" srcOrd="1" destOrd="0" presId="urn:microsoft.com/office/officeart/2005/8/layout/process5"/>
    <dgm:cxn modelId="{B1C857A8-4057-457E-927A-AC1B65DDE524}" type="presOf" srcId="{67FF79ED-C168-4340-BADD-E9487C2D7030}" destId="{C640A256-1B7F-47FD-9345-9DDE3D161914}" srcOrd="0" destOrd="0" presId="urn:microsoft.com/office/officeart/2005/8/layout/process5"/>
    <dgm:cxn modelId="{81343AE9-0F97-4B74-B8E5-47D1BBD70BFD}" type="presOf" srcId="{B57BD8F0-8A1F-4D78-A60C-804C48A12221}" destId="{732ADBD7-DEFB-47EC-BB24-7EDE56F9F7B0}" srcOrd="0" destOrd="0" presId="urn:microsoft.com/office/officeart/2005/8/layout/process5"/>
    <dgm:cxn modelId="{42B5C258-9B4A-4668-8BF2-3252201052F3}" type="presOf" srcId="{B1D5C80F-A798-4E81-8DE1-5EE5BE082A02}" destId="{D061CD24-1561-419A-8918-78D21554033B}" srcOrd="0" destOrd="0" presId="urn:microsoft.com/office/officeart/2005/8/layout/process5"/>
    <dgm:cxn modelId="{3A2D6FE7-5C37-4CEF-AA8B-5554FAE3DACF}" type="presOf" srcId="{29E9DF53-5CE9-447E-8710-4CD75F072E64}" destId="{45F5704D-BD5D-4445-9844-700DD8A0A11C}" srcOrd="0" destOrd="0" presId="urn:microsoft.com/office/officeart/2005/8/layout/process5"/>
    <dgm:cxn modelId="{830F149D-B6A0-47AF-AE7B-BA14D2218234}" srcId="{D4D98122-7BC3-494B-833A-3EE19A19D7D4}" destId="{B1D5C80F-A798-4E81-8DE1-5EE5BE082A02}" srcOrd="0" destOrd="0" parTransId="{93472B5A-A60F-4BEC-88AE-C805FF1ECB9D}" sibTransId="{67FF79ED-C168-4340-BADD-E9487C2D7030}"/>
    <dgm:cxn modelId="{C4AB1D9F-4295-4A33-A794-9F5398C62078}" type="presOf" srcId="{6A7648D7-5AD5-4738-B2E6-137E86115664}" destId="{D24F08C5-7198-421F-85E0-FA5D4F4191F8}" srcOrd="0" destOrd="0" presId="urn:microsoft.com/office/officeart/2005/8/layout/process5"/>
    <dgm:cxn modelId="{3EFF5D29-FBFF-4536-B78B-EEF046071C61}" type="presOf" srcId="{67FF79ED-C168-4340-BADD-E9487C2D7030}" destId="{DF6D1CE6-5B45-4A85-B9E6-125F86403B4F}" srcOrd="1" destOrd="0" presId="urn:microsoft.com/office/officeart/2005/8/layout/process5"/>
    <dgm:cxn modelId="{4C6EC04A-736C-4362-9B9F-5C8C726F7429}" srcId="{D4D98122-7BC3-494B-833A-3EE19A19D7D4}" destId="{A4587DF2-5872-4292-8600-998E2DE31B0D}" srcOrd="5" destOrd="0" parTransId="{871DA6B5-8777-4A08-860F-5FE010761D49}" sibTransId="{E2DE2DBE-439E-497F-9596-2F6363183BA1}"/>
    <dgm:cxn modelId="{F8DDADEE-1F3D-4380-81AB-3DC30272D521}" type="presOf" srcId="{A6222889-A8CC-4D19-A249-4DCF6B38AF2F}" destId="{CAAE6F26-65A2-4605-A6C4-6FAFDA4F2664}" srcOrd="0" destOrd="0" presId="urn:microsoft.com/office/officeart/2005/8/layout/process5"/>
    <dgm:cxn modelId="{09B428A0-5EA2-4FDD-B511-ACA530B3B8EA}" srcId="{D4D98122-7BC3-494B-833A-3EE19A19D7D4}" destId="{A6222889-A8CC-4D19-A249-4DCF6B38AF2F}" srcOrd="1" destOrd="0" parTransId="{F72F80D0-D965-42BD-84B2-E0058A00E402}" sibTransId="{B57BD8F0-8A1F-4D78-A60C-804C48A12221}"/>
    <dgm:cxn modelId="{C78C3BF4-74E0-4306-8AE1-89EFFAF85E59}" type="presOf" srcId="{C55EA7CC-5727-4932-AEDB-6B3B4233D14A}" destId="{C6B2FD1F-DE0C-42F2-A468-059CCC52780A}" srcOrd="0" destOrd="0" presId="urn:microsoft.com/office/officeart/2005/8/layout/process5"/>
    <dgm:cxn modelId="{2256FC1B-FF76-4A12-AAAE-432139BFBA91}" type="presParOf" srcId="{DAA4D7B4-3A95-4B9C-B74B-24FED163174B}" destId="{D061CD24-1561-419A-8918-78D21554033B}" srcOrd="0" destOrd="0" presId="urn:microsoft.com/office/officeart/2005/8/layout/process5"/>
    <dgm:cxn modelId="{9C2DADC2-87CA-45F9-965C-E531B8A5315D}" type="presParOf" srcId="{DAA4D7B4-3A95-4B9C-B74B-24FED163174B}" destId="{C640A256-1B7F-47FD-9345-9DDE3D161914}" srcOrd="1" destOrd="0" presId="urn:microsoft.com/office/officeart/2005/8/layout/process5"/>
    <dgm:cxn modelId="{C3D790BE-07AB-4349-B78E-C82E4955AB99}" type="presParOf" srcId="{C640A256-1B7F-47FD-9345-9DDE3D161914}" destId="{DF6D1CE6-5B45-4A85-B9E6-125F86403B4F}" srcOrd="0" destOrd="0" presId="urn:microsoft.com/office/officeart/2005/8/layout/process5"/>
    <dgm:cxn modelId="{963E0C73-A7D8-4E3E-B5B7-88E3730DFFDB}" type="presParOf" srcId="{DAA4D7B4-3A95-4B9C-B74B-24FED163174B}" destId="{CAAE6F26-65A2-4605-A6C4-6FAFDA4F2664}" srcOrd="2" destOrd="0" presId="urn:microsoft.com/office/officeart/2005/8/layout/process5"/>
    <dgm:cxn modelId="{1FAB2336-4BAB-4F2E-9584-9FC0B6B3D0D0}" type="presParOf" srcId="{DAA4D7B4-3A95-4B9C-B74B-24FED163174B}" destId="{732ADBD7-DEFB-47EC-BB24-7EDE56F9F7B0}" srcOrd="3" destOrd="0" presId="urn:microsoft.com/office/officeart/2005/8/layout/process5"/>
    <dgm:cxn modelId="{D2ACB666-C9B4-481C-9AE8-42A303D75C19}" type="presParOf" srcId="{732ADBD7-DEFB-47EC-BB24-7EDE56F9F7B0}" destId="{8BBB0316-0E98-4AAB-81E0-209B7486FC3E}" srcOrd="0" destOrd="0" presId="urn:microsoft.com/office/officeart/2005/8/layout/process5"/>
    <dgm:cxn modelId="{D3A0C6DD-BC8F-4B28-A97E-88B187C9D401}" type="presParOf" srcId="{DAA4D7B4-3A95-4B9C-B74B-24FED163174B}" destId="{ACE11167-E932-4778-88D1-12A0FB6B1F0A}" srcOrd="4" destOrd="0" presId="urn:microsoft.com/office/officeart/2005/8/layout/process5"/>
    <dgm:cxn modelId="{B1448A8F-FE79-4AF3-8CB0-55C679806025}" type="presParOf" srcId="{DAA4D7B4-3A95-4B9C-B74B-24FED163174B}" destId="{722B5696-8A3C-47CA-B9A1-2F1305A41205}" srcOrd="5" destOrd="0" presId="urn:microsoft.com/office/officeart/2005/8/layout/process5"/>
    <dgm:cxn modelId="{80038706-89E0-4AAB-AF20-7DF94E99E2D8}" type="presParOf" srcId="{722B5696-8A3C-47CA-B9A1-2F1305A41205}" destId="{DA25F235-E0D1-4E2A-A97C-1DE1B9F25C6D}" srcOrd="0" destOrd="0" presId="urn:microsoft.com/office/officeart/2005/8/layout/process5"/>
    <dgm:cxn modelId="{2022E655-1181-4186-9EA0-713D2FB92198}" type="presParOf" srcId="{DAA4D7B4-3A95-4B9C-B74B-24FED163174B}" destId="{D24F08C5-7198-421F-85E0-FA5D4F4191F8}" srcOrd="6" destOrd="0" presId="urn:microsoft.com/office/officeart/2005/8/layout/process5"/>
    <dgm:cxn modelId="{18E4E2DC-8275-4577-8AA4-37D3058BD190}" type="presParOf" srcId="{DAA4D7B4-3A95-4B9C-B74B-24FED163174B}" destId="{C6B2FD1F-DE0C-42F2-A468-059CCC52780A}" srcOrd="7" destOrd="0" presId="urn:microsoft.com/office/officeart/2005/8/layout/process5"/>
    <dgm:cxn modelId="{7D9A3037-9728-4BDC-B94B-D8023A8F8B7A}" type="presParOf" srcId="{C6B2FD1F-DE0C-42F2-A468-059CCC52780A}" destId="{613BA3C9-1482-45F5-9640-E34B40F67253}" srcOrd="0" destOrd="0" presId="urn:microsoft.com/office/officeart/2005/8/layout/process5"/>
    <dgm:cxn modelId="{0339FE7C-F8B5-438A-8D74-DD25978F33E9}" type="presParOf" srcId="{DAA4D7B4-3A95-4B9C-B74B-24FED163174B}" destId="{45F5704D-BD5D-4445-9844-700DD8A0A11C}" srcOrd="8" destOrd="0" presId="urn:microsoft.com/office/officeart/2005/8/layout/process5"/>
    <dgm:cxn modelId="{F8110F39-9723-4DDA-B497-BA627BE55D94}" type="presParOf" srcId="{DAA4D7B4-3A95-4B9C-B74B-24FED163174B}" destId="{5F1383B7-F7A1-41BD-A48A-1AA433EF0589}" srcOrd="9" destOrd="0" presId="urn:microsoft.com/office/officeart/2005/8/layout/process5"/>
    <dgm:cxn modelId="{9834AC00-A5FB-4CF4-A7BE-A655BB75F986}" type="presParOf" srcId="{5F1383B7-F7A1-41BD-A48A-1AA433EF0589}" destId="{814C6738-ECCB-4E61-B00C-6731E5ADE445}" srcOrd="0" destOrd="0" presId="urn:microsoft.com/office/officeart/2005/8/layout/process5"/>
    <dgm:cxn modelId="{9D2004E5-67D5-4E1A-9FDF-7EC52E7C6BF3}" type="presParOf" srcId="{DAA4D7B4-3A95-4B9C-B74B-24FED163174B}" destId="{D837A116-4A2A-4B43-A1BA-8EC914BC144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CA34B-FBCE-42C7-BDB0-7863947A3A14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14CC3-6619-45D1-A031-BA62CE99A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2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C45A9-E577-4BA4-8DF6-AE7342999D44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AD07-D717-4670-AC89-3C0E7F9C0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8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AD07-D717-4670-AC89-3C0E7F9C094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4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27F412-F308-4047-A8A0-1D2E66AA52B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C9023D-319E-458E-A12B-44828C69B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arch-proect.com/wp-content/uploads/2013/04/stupenchataya-piramida-faraona-dzhosera-0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ch-proect.com/wp-content/uploads/2013/04/stupenchataya-piramida-faraona-dzhosera-0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kladembeton.ru/wp-content/uploads/2016/03/graviy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172480" cy="164307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Технология оштукатуривания железобетонных поверхностей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84494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знаний о технологии оштукатуривания железобетонных поверхностей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штукатурного намёта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простом оштукатуривании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железобетонных поверхностей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Технологическая карта на оштукатуривание внутренних кирпичных поверхностей при простой, улучшенной и высококачественной штукатурке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074" r="66160" b="-1"/>
          <a:stretch/>
        </p:blipFill>
        <p:spPr bwMode="auto">
          <a:xfrm>
            <a:off x="755576" y="1556792"/>
            <a:ext cx="3126526" cy="3846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 descr="Технологическая карта на оштукатуривание внутренних кирпичных поверхностей при простой, улучшенной и высококачественной штукатурке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074" r="66160" b="8767"/>
          <a:stretch/>
        </p:blipFill>
        <p:spPr bwMode="auto">
          <a:xfrm>
            <a:off x="907976" y="1709192"/>
            <a:ext cx="3126526" cy="3505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 descr="Технологическая карта на оштукатуривание внутренних кирпичных поверхностей при простой, улучшенной и высококачественной штукатурке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074" r="66160" b="1159"/>
          <a:stretch/>
        </p:blipFill>
        <p:spPr bwMode="auto">
          <a:xfrm>
            <a:off x="755576" y="1484784"/>
            <a:ext cx="3126526" cy="380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2132856"/>
            <a:ext cx="4248472" cy="306215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1.Оштукатуриваемая поверхность;</a:t>
            </a:r>
          </a:p>
          <a:p>
            <a:r>
              <a:rPr lang="ru-RU" sz="2800" dirty="0" smtClean="0"/>
              <a:t>2.Слой «обрызг»;</a:t>
            </a:r>
          </a:p>
          <a:p>
            <a:r>
              <a:rPr lang="ru-RU" sz="2800" dirty="0" smtClean="0"/>
              <a:t>3. Слой «грунт»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48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Технологический процесс  оштукатуривания железобетонных поверхностей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Рабочий стол\ШТУКАТУРЫ 2015\DSC0414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4145" r="7947"/>
          <a:stretch>
            <a:fillRect/>
          </a:stretch>
        </p:blipFill>
        <p:spPr bwMode="auto">
          <a:xfrm rot="1111897">
            <a:off x="5918788" y="4060026"/>
            <a:ext cx="2127493" cy="2478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www.metr.ua/i/announces/2012-01/21/102650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3481399" cy="218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planet-x.net.ua/wp-content/uploads/2013/08/rem2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214693" cy="208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user\Рабочий стол\ШТУКАТУРЫ 2015\DSC041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80616">
            <a:off x="723339" y="4031506"/>
            <a:ext cx="1957731" cy="2581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://rusgermetik.ru/uploads/goods/23130/poluterok_ppu_standarnyj_14h70s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132">
            <a:off x="3659058" y="2481158"/>
            <a:ext cx="1283106" cy="94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rusgermetik.ru/uploads/goods/23130/poluterok_ppu_standarnyj_14h70s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881">
            <a:off x="3373330" y="4267925"/>
            <a:ext cx="1204251" cy="96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tools21.ru/data/big/0821-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827">
            <a:off x="3816819" y="5277163"/>
            <a:ext cx="1445817" cy="82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user\Local Settings\Temporary Internet Files\Content.Word\DSC0414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857628"/>
            <a:ext cx="1538652" cy="2425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://pod-potol.com/upload/medialibrary/2ca/2ca051d85752709dd18d0c44479847a6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7" t="60212"/>
          <a:stretch/>
        </p:blipFill>
        <p:spPr bwMode="auto">
          <a:xfrm rot="19579082">
            <a:off x="6928225" y="671700"/>
            <a:ext cx="1788409" cy="130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Технологический процесс  оштукатуривания железобетонных поверхностей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9652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Технологический процесс  оштукатуривания железобетонных поверхностей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42910" y="3071810"/>
            <a:ext cx="1928826" cy="1285884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Подготовка рабочего места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1785926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Специальная одежда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6314" y="3071810"/>
            <a:ext cx="250033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Оборудование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357290" y="5072074"/>
            <a:ext cx="2057408" cy="7858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материал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4214810" y="4643446"/>
            <a:ext cx="2500330" cy="12858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Инструмент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402927">
            <a:off x="2279891" y="2618653"/>
            <a:ext cx="102895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00778">
            <a:off x="2451492" y="3428208"/>
            <a:ext cx="24288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857356" y="4214818"/>
            <a:ext cx="4846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975984">
            <a:off x="3124291" y="3565806"/>
            <a:ext cx="484632" cy="2233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4" descr="http://pod-potol.com/upload/medialibrary/2ca/2ca051d85752709dd18d0c44479847a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6441">
            <a:off x="6244074" y="4471017"/>
            <a:ext cx="2293140" cy="147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://static.ukrbbs.com/media/images/2014/04/20/148639875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088">
            <a:off x="6799520" y="1896271"/>
            <a:ext cx="1760067" cy="163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https://im2-tub-ru.yandex.net/i?id=cf5f2b826372b9b0a69ca241f313dfe7&amp;n=33&amp;h=190&amp;w=2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357826"/>
            <a:ext cx="142876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Documents and Settings\user\Local Settings\Temporary Internet Files\Content.Word\DSC041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42984"/>
            <a:ext cx="1185863" cy="192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31434" y="5857892"/>
            <a:ext cx="31756350" cy="2245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C:\Documents and Settings\user\Local Settings\Temporary Internet Files\Content.Word\DSC041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357298"/>
            <a:ext cx="2214578" cy="18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http://moydom.ua/images/stories/articles/smesi/27ba97c4647a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260">
            <a:off x="6843203" y="1664103"/>
            <a:ext cx="2001718" cy="148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http://www.monopoliya.net/images/gallery/big/cat-34-7N42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4855">
            <a:off x="7215206" y="4273618"/>
            <a:ext cx="1582769" cy="1143008"/>
          </a:xfrm>
          <a:prstGeom prst="rect">
            <a:avLst/>
          </a:prstGeom>
          <a:noFill/>
        </p:spPr>
      </p:pic>
      <p:pic>
        <p:nvPicPr>
          <p:cNvPr id="23" name="Рисунок 22" descr="https://im3-tub-ru.yandex.net/i?id=aba9963051703b105406c90c89c8e8ec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7759">
            <a:off x="5768218" y="5652127"/>
            <a:ext cx="1911469" cy="1273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12858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Технологический процесс оштукатуривания железобетонных поверхностей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11560" y="1916831"/>
            <a:ext cx="2647196" cy="1440161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Удаление грубых неровностей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11960" y="1412776"/>
            <a:ext cx="288032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Удаление масляных пятен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C:\Documents and Settings\user\Local Settings\Temporary Internet Files\Content.Word\DSC04165.jpg"/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927353"/>
            <a:ext cx="2216858" cy="14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500826" y="2996952"/>
            <a:ext cx="2175630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Удаление  грязи, пыли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84001" y="4617248"/>
            <a:ext cx="2880320" cy="156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Грунтование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поверхности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239827" y="3020540"/>
            <a:ext cx="1241236" cy="81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2"/>
          </p:cNvCxnSpPr>
          <p:nvPr/>
        </p:nvCxnSpPr>
        <p:spPr>
          <a:xfrm>
            <a:off x="3289536" y="5113102"/>
            <a:ext cx="894465" cy="28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верх 17"/>
          <p:cNvSpPr/>
          <p:nvPr/>
        </p:nvSpPr>
        <p:spPr>
          <a:xfrm>
            <a:off x="2025428" y="3268646"/>
            <a:ext cx="484632" cy="545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2927894">
            <a:off x="3531252" y="2654053"/>
            <a:ext cx="637170" cy="18502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888588">
            <a:off x="3482818" y="4651952"/>
            <a:ext cx="484632" cy="1218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1044653">
            <a:off x="3069799" y="4021926"/>
            <a:ext cx="34978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251520" y="3814192"/>
            <a:ext cx="3038016" cy="1919064"/>
          </a:xfrm>
          <a:prstGeom prst="round1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Подготовка поверхности под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оштукатуривание</a:t>
            </a:r>
          </a:p>
        </p:txBody>
      </p:sp>
      <p:pic>
        <p:nvPicPr>
          <p:cNvPr id="16" name="Содержимое 3" descr="skar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12102">
            <a:off x="715100" y="1022098"/>
            <a:ext cx="1407112" cy="928694"/>
          </a:xfrm>
          <a:prstGeom prst="rect">
            <a:avLst/>
          </a:prstGeom>
        </p:spPr>
      </p:pic>
      <p:pic>
        <p:nvPicPr>
          <p:cNvPr id="1026" name="Picture 2" descr="http://tool-and-tools.ru/published/publicdata/TOOL-AND-TOOLS/attachments/SC/products_pictures/2001-02_e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6179">
            <a:off x="-530672" y="768772"/>
            <a:ext cx="2040721" cy="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d-gratis.ru/upload/iblock/1f6/1f61e2f30eb160b0cbb320391b29c552/65c0844933e1e0c03db9a4cad58fd6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0442">
            <a:off x="5220072" y="3541418"/>
            <a:ext cx="1760611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Технологический процесс  оштукатуривания железобетонных поверхностей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\Local Settings\Temporary Internet Files\Content.Word\DSC04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2914650" cy="20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78660215"/>
              </p:ext>
            </p:extLst>
          </p:nvPr>
        </p:nvGraphicFramePr>
        <p:xfrm>
          <a:off x="395536" y="134076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трелка вправо 10"/>
          <p:cNvSpPr/>
          <p:nvPr/>
        </p:nvSpPr>
        <p:spPr>
          <a:xfrm rot="4537152">
            <a:off x="910628" y="29215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461296" y="3325126"/>
            <a:ext cx="9912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844521">
            <a:off x="4323658" y="26304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Технологический процесс  </a:t>
            </a:r>
            <a:r>
              <a:rPr lang="ru-RU" b="1" i="1" dirty="0" smtClean="0"/>
              <a:t>оштукатуривания железобетонных поверхностей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628800"/>
            <a:ext cx="259228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4. Нанесение раствора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4801" y="2714573"/>
            <a:ext cx="2088232" cy="81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обрызг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5234" y="2714573"/>
            <a:ext cx="2232248" cy="81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грунт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861048"/>
            <a:ext cx="1944216" cy="67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набрасыванием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3779912" y="3853657"/>
            <a:ext cx="2232248" cy="68061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набрасыванием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516216" y="3861048"/>
            <a:ext cx="2160240" cy="6732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намазыванием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768244" y="3528365"/>
            <a:ext cx="828092" cy="325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flipH="1">
            <a:off x="4896036" y="3528365"/>
            <a:ext cx="1404156" cy="325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038917" y="3528365"/>
            <a:ext cx="0" cy="325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Объект 24" descr="http://dream-house.co.ua/_ph/2/64357317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196752"/>
            <a:ext cx="190821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Documents and Settings\user\Рабочий стол\ШТУКАТУРЫ 2015\DSC04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857760"/>
            <a:ext cx="2244218" cy="16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user\Local Settings\Temporary Internet Files\Content.Word\DSC041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14884"/>
            <a:ext cx="2247638" cy="185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spb.1gs.ru/img/spb_b_2336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312"/>
            <a:ext cx="2448272" cy="177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cdn.stroylandiya.ru/images/product/c27138bf-9bb9-11e0-aaa4-0022158be7d1222807.jpg?w=8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315">
            <a:off x="318720" y="1414580"/>
            <a:ext cx="1576387" cy="13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poblizosti.pro/cache/img/default/corecatalog/original/0569cb26b00ef00eed3b93cd063d7a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71">
            <a:off x="1699909" y="1453128"/>
            <a:ext cx="1171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bytorg.by/image/cache/data/parsing/42276-630x5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47" y="2636316"/>
            <a:ext cx="1339590" cy="1217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5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ages.stroim-domik.ru/59/image0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2" t="15073" r="6989" b="43199"/>
          <a:stretch/>
        </p:blipFill>
        <p:spPr bwMode="auto">
          <a:xfrm rot="4391859">
            <a:off x="2070093" y="1055321"/>
            <a:ext cx="1121674" cy="2248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mages.stroim-domik.ru/59/image0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18014" r="37634" b="43199"/>
          <a:stretch/>
        </p:blipFill>
        <p:spPr bwMode="auto">
          <a:xfrm rot="20439792">
            <a:off x="251520" y="548680"/>
            <a:ext cx="1152128" cy="2265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680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Технологический процесс  оштукатуривания железобетонных поверхностей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Инструмент правил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212">
            <a:off x="3765583" y="2210396"/>
            <a:ext cx="1900866" cy="254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user\Рабочий стол\ШТУКАТУРЫ 2015\DSC041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26719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user\Local Settings\Temporary Internet Files\Content.Word\DSC041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3787" y="4471276"/>
            <a:ext cx="3098453" cy="2126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2814277"/>
            <a:ext cx="3024336" cy="165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5. </a:t>
            </a:r>
            <a:r>
              <a:rPr lang="ru-RU" sz="2400" dirty="0">
                <a:solidFill>
                  <a:schemeClr val="tx1"/>
                </a:solidFill>
              </a:rPr>
              <a:t>Разравнивание штукатурного раствора</a:t>
            </a:r>
          </a:p>
        </p:txBody>
      </p:sp>
      <p:pic>
        <p:nvPicPr>
          <p:cNvPr id="8" name="Объект 7" descr="http://artdeco2011.ru/wp-content/uploads/2011/11/4.gif"/>
          <p:cNvPicPr>
            <a:picLocks noGrp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8" y="4653136"/>
            <a:ext cx="2391106" cy="189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nashaotdelka.ru/wp-content/uploads/vam-nuzhno-prigotovit-takoy-uglovoy-shpatel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r="45683"/>
          <a:stretch/>
        </p:blipFill>
        <p:spPr bwMode="auto">
          <a:xfrm rot="2379657">
            <a:off x="6523410" y="4931034"/>
            <a:ext cx="1536968" cy="1847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/>
        </p:nvSpPr>
        <p:spPr>
          <a:xfrm rot="20823303">
            <a:off x="-540568" y="1420620"/>
            <a:ext cx="3744416" cy="31602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6. </a:t>
            </a:r>
            <a:r>
              <a:rPr lang="ru-RU" sz="2400" dirty="0">
                <a:solidFill>
                  <a:schemeClr val="tx1"/>
                </a:solidFill>
              </a:rPr>
              <a:t>Затирка </a:t>
            </a:r>
            <a:r>
              <a:rPr lang="ru-RU" sz="2400" dirty="0" err="1" smtClean="0">
                <a:solidFill>
                  <a:schemeClr val="tx1"/>
                </a:solidFill>
              </a:rPr>
              <a:t>штукатурн</a:t>
            </a:r>
            <a:r>
              <a:rPr lang="ru-RU" sz="2400" dirty="0" smtClean="0">
                <a:solidFill>
                  <a:schemeClr val="tx1"/>
                </a:solidFill>
              </a:rPr>
              <a:t>-ого </a:t>
            </a:r>
            <a:r>
              <a:rPr lang="ru-RU" sz="2400" dirty="0">
                <a:solidFill>
                  <a:schemeClr val="tx1"/>
                </a:solidFill>
              </a:rPr>
              <a:t>слоя</a:t>
            </a:r>
          </a:p>
        </p:txBody>
      </p:sp>
      <p:pic>
        <p:nvPicPr>
          <p:cNvPr id="7" name="Объект 6" descr="http://mirstroi.com/wp-content/uploads/2013/06/%D0%B7%D0%B0%D1%82%D0%B8%D1%80%D0%BE%D1%87%D0%BD%D0%B0%D1%8F-%D0%BC%D0%B0%D1%88%D0%B8%D0%BD%D0%BA%D0%B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0843"/>
            <a:ext cx="3056629" cy="253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Технологический процесс  оштукатуривания железобетонных поверхностей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C:\Documents and Settings\user\Local Settings\Temporary Internet Files\Content.Word\DSC04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3" y="1556792"/>
            <a:ext cx="3801604" cy="337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www.casadelux.ru/files/pics/product/smennyiy-blok-dlya-shpatelya-art-1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500438"/>
            <a:ext cx="2317936" cy="2160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stroydiskont.ru/files/stroydiskontru/image/instrument_dlja_shtukaturnyh_rabot/terka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869">
            <a:off x="6218060" y="1523222"/>
            <a:ext cx="2168074" cy="147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best-b2b.com/userimg/896/921-1/sand--abrasive-belt-2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1075"/>
            <a:ext cx="2088232" cy="1806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7. Контроль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качества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простого оштукатуривания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железобетонных поверхностей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1993757"/>
              </p:ext>
            </p:extLst>
          </p:nvPr>
        </p:nvGraphicFramePr>
        <p:xfrm>
          <a:off x="457200" y="1600200"/>
          <a:ext cx="807524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880320"/>
                <a:gridCol w="2133972"/>
                <a:gridCol w="24745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</a:p>
                    <a:p>
                      <a:pPr algn="ctr"/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отклонения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Допускаемое отклонение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 для определения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Неровности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более 3 неровностей глубиной или высотой 5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 длиной</a:t>
                      </a:r>
                      <a:r>
                        <a:rPr lang="ru-RU" baseline="0" dirty="0" smtClean="0"/>
                        <a:t> 2 м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Отклонения поверхности по вертикали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мм на всю высоту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строительный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Отклонения лузга, усенка от вертикали и горизонтали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мм на весь 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строительный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Инструмент правил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810">
            <a:off x="6934790" y="2772556"/>
            <a:ext cx="1390857" cy="7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2-tub-ru.yandex.net/i?id=24aba72617d11a3d4908a7815ea13fa2&amp;n=33&amp;h=190&amp;w=48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151574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1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oboi-1366x768.ucoz.com/_ph/1/1393333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800200" cy="10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7072362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Повторение пройденного материала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2-tub-ru.yandex.net/i?id=246141605-10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928934"/>
            <a:ext cx="2143140" cy="177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6-tub-ru.yandex.net/i?id=164915529-17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857232"/>
            <a:ext cx="2211809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7-tub-ru.yandex.net/i?id=95194834-06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928670"/>
            <a:ext cx="2143140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5-tub-ru.yandex.net/i?id=131637455-71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5"/>
          <a:stretch>
            <a:fillRect/>
          </a:stretch>
        </p:blipFill>
        <p:spPr bwMode="auto">
          <a:xfrm>
            <a:off x="642910" y="5000636"/>
            <a:ext cx="1928826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8-tub-ru.yandex.net/i?id=272745093-69-72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928934"/>
            <a:ext cx="2143140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ukrtransport.com/board/img_publ/photo/18373_124810296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928934"/>
            <a:ext cx="2428892" cy="180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mousebuild.ru/wp-content/uploads/zdanie-iz-prozrachnogo-beton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000636"/>
            <a:ext cx="2214578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3-tub-ru.yandex.net/i?id=280525629-06-72&amp;n=2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428596" y="857232"/>
            <a:ext cx="2071702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4.bp.blogspot.com/-yHoKMAXpiLA/Vchcp5_Zu-I/AAAAAAAADQQ/6ivaIfpkB1U/s1600/%25D0%25B2%25D0%25BE%25D0%25BF%25D1%2580%25D0%25BE%25D1%258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51" y="4943116"/>
            <a:ext cx="1758090" cy="17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9" descr="http://www.molot.by/images/1__optimization/shtukat_i_mont_rabo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3721">
            <a:off x="5297523" y="5022878"/>
            <a:ext cx="225026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4399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ТЕХНИКА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6500858" cy="564360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785794"/>
          <a:ext cx="814393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http://im5-tub-ru.yandex.net/i?id=429706461-66-72&amp;n=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352">
            <a:off x="1706791" y="5107044"/>
            <a:ext cx="19050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Таким может быть результат работы специалистов-отделочников!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namai.lt/uploads/editor/Namai.lt/Idomi%20architektura/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3952"/>
            <a:ext cx="3672408" cy="245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931224" cy="4989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f2.mylove.ru/9eTSH2NP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257527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ladpwnz.ru/forum/attachment.php?s=70abbf080389365f01765ca62cd416e3&amp;attachmentid=83974&amp;thumb=1&amp;d=1390197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9964"/>
            <a:ext cx="4536504" cy="303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.news-for.me/wp-content/uploads/2014/12/1544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9" y="188640"/>
            <a:ext cx="74275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048520" y="4077072"/>
            <a:ext cx="5162872" cy="2304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 </a:t>
            </a:r>
          </a:p>
          <a:p>
            <a:pPr algn="ctr"/>
            <a:r>
              <a:rPr lang="ru-RU" sz="3600" dirty="0" smtClean="0"/>
              <a:t>за внимание!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1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Ё О ЦВЕТАХ\ЖАРКИ\жарки 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550416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СЁ О ЦВЕТАХ\ЖАРКИ\жарки 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3343920" cy="25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ВСЁ О ЦВЕТАХ\ЖАРКИ\жарки 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corestates.us/wp-content/uploads/2012/08/shutterstock_110143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32194"/>
            <a:ext cx="1954353" cy="24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hades-t.ru/wp-content/uploads/2016/02/Beton_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3" y="227167"/>
            <a:ext cx="3515291" cy="2074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тупенчатая пирамида фараона Джосера">
            <a:hlinkClick r:id="rId4" tooltip="&quot;Ступенчатая пирамида фараона Джосера 1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5505"/>
            <a:ext cx="2815580" cy="176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italy-expert.ru/wp-content/uploads/2015/01/kolizey-v-ri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55" y="4077072"/>
            <a:ext cx="3427129" cy="2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81d80e7ffa11f12a139ca4849627caf4&amp;n=33&amp;h=215&amp;w=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58" y="1700676"/>
            <a:ext cx="3866301" cy="257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0" y="1071546"/>
            <a:ext cx="8928616" cy="1226939"/>
          </a:xfrm>
          <a:prstGeom prst="horizontalScroll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СТРАНИЧКА  ИСТОРИИ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pd4pic.com/images/china-great-wall-of-china-sky-clouds-wall-st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3" y="4093770"/>
            <a:ext cx="3185470" cy="237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Пирамида Хеопса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тупенчатая пирамида фараона Джосера">
            <a:hlinkClick r:id="rId2" tooltip="&quot;Ступенчатая пирамида фараона Джосера 1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52" y="1370484"/>
            <a:ext cx="676875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1872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ЕГИПЕТ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Великая Китайская стена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pd4pic.com/images/china-great-wall-of-china-sky-clouds-wall-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3241"/>
            <a:ext cx="6552728" cy="4894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08727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Древне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римс</a:t>
            </a:r>
            <a:r>
              <a:rPr lang="ru-RU" b="1" i="1" dirty="0" smtClean="0"/>
              <a:t>кий КОЛИЗЕЙ</a:t>
            </a:r>
            <a:endParaRPr lang="ru-RU" b="1" i="1" dirty="0"/>
          </a:p>
        </p:txBody>
      </p:sp>
      <p:pic>
        <p:nvPicPr>
          <p:cNvPr id="3" name="Picture 4" descr="http://italy-expert.ru/wp-content/uploads/2015/01/kolizey-v-r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00809"/>
            <a:ext cx="6743815" cy="47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12776"/>
            <a:ext cx="1872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ИТАЛИЯ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Бетонные лодки и корабли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shades-t.ru/wp-content/uploads/2016/02/Beton_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571506" cy="4926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540" y="1124744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i="1" dirty="0" smtClean="0"/>
              <a:t>РОДИНА – МАТЬ ЗОВЁТ!</a:t>
            </a:r>
            <a:endParaRPr lang="ru-RU" b="1" i="1" dirty="0"/>
          </a:p>
        </p:txBody>
      </p:sp>
      <p:pic>
        <p:nvPicPr>
          <p:cNvPr id="4098" name="Picture 2" descr="http://www.russkiymir.ru/upload/medialibrary/1eb/1eba64e2637a9e71d8cd5193f646c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6" y="1196753"/>
            <a:ext cx="7704921" cy="57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720" y="958281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Волгоград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5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Изучаем новый материал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76778" cy="4989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1.Что такое «железобетон»?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Железобетон</a:t>
            </a:r>
            <a:r>
              <a:rPr lang="ru-RU" dirty="0" smtClean="0"/>
              <a:t> – это строительный материал, состоящий из бетона и стальной арматуры.</a:t>
            </a:r>
          </a:p>
          <a:p>
            <a:r>
              <a:rPr lang="ru-RU" dirty="0" smtClean="0"/>
              <a:t>2. Состав железобетона.  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 Технологический процесс оштукатуривания железобетонных поверхностей.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kladembeton.ru/wp-content/uploads/2016/03/graviy1-297x300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57667" r="49495" b="-2333"/>
          <a:stretch/>
        </p:blipFill>
        <p:spPr bwMode="auto">
          <a:xfrm>
            <a:off x="5076056" y="3944173"/>
            <a:ext cx="1381125" cy="127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http://profundamenti.ru/wp-content/uploads/2015/10/cement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1832949" cy="12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1-tub-ru.yandex.net/i?id=5c240bbd24f09e477d4f1f5f5cc785e6&amp;n=33&amp;h=225&amp;w=3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25402"/>
            <a:ext cx="2159149" cy="12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orthwestfloatcenter.com/wp-content/uploads/2016/08/Floatation_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6712"/>
            <a:ext cx="1525141" cy="10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b0ceb9790cbbd1b8ab0ad8ed30f4c334&amp;n=33&amp;h=225&amp;w=2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81" y="2585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1861</TotalTime>
  <Words>305</Words>
  <Application>Microsoft Office PowerPoint</Application>
  <PresentationFormat>Экран (4:3)</PresentationFormat>
  <Paragraphs>103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Тема урока:  Технология оштукатуривания железобетонных поверхностей</vt:lpstr>
      <vt:lpstr>Повторение пройденного материала</vt:lpstr>
      <vt:lpstr>Презентация PowerPoint</vt:lpstr>
      <vt:lpstr>Пирамида Хеопса</vt:lpstr>
      <vt:lpstr>Великая Китайская стена</vt:lpstr>
      <vt:lpstr>Древнеримский КОЛИЗЕЙ</vt:lpstr>
      <vt:lpstr>Бетонные лодки и корабли</vt:lpstr>
      <vt:lpstr>РОДИНА – МАТЬ ЗОВЁТ!</vt:lpstr>
      <vt:lpstr>Изучаем новый материал:</vt:lpstr>
      <vt:lpstr>Схема штукатурного намёта  при простом оштукатуривании  железобетонных поверхностей</vt:lpstr>
      <vt:lpstr>Технологический процесс  оштукатуривания железобетонных поверхностей</vt:lpstr>
      <vt:lpstr>Технологический процесс  оштукатуривания железобетонных поверхностей</vt:lpstr>
      <vt:lpstr>Технологический процесс  оштукатуривания железобетонных поверхностей</vt:lpstr>
      <vt:lpstr>      Технологический процесс оштукатуривания железобетонных поверхностей </vt:lpstr>
      <vt:lpstr>Технологический процесс  оштукатуривания железобетонных поверхностей</vt:lpstr>
      <vt:lpstr>Технологический процесс  оштукатуривания железобетонных поверхностей</vt:lpstr>
      <vt:lpstr>Технологический процесс  оштукатуривания железобетонных поверхностей</vt:lpstr>
      <vt:lpstr>Технологический процесс  оштукатуривания железобетонных поверхностей</vt:lpstr>
      <vt:lpstr>7. Контроль  качества   простого оштукатуривания  железобетонных поверхностей</vt:lpstr>
      <vt:lpstr>        ТЕХНИКА БЕЗОПАСНОСТИ</vt:lpstr>
      <vt:lpstr>Таким может быть результат работы специалистов-отделочников!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120</cp:revision>
  <cp:lastPrinted>2016-01-14T03:41:09Z</cp:lastPrinted>
  <dcterms:created xsi:type="dcterms:W3CDTF">2016-01-07T13:48:10Z</dcterms:created>
  <dcterms:modified xsi:type="dcterms:W3CDTF">2016-12-21T18:02:00Z</dcterms:modified>
</cp:coreProperties>
</file>