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9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37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5" r:id="rId45"/>
    <p:sldId id="336" r:id="rId46"/>
    <p:sldId id="33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9366" autoAdjust="0"/>
  </p:normalViewPr>
  <p:slideViewPr>
    <p:cSldViewPr>
      <p:cViewPr>
        <p:scale>
          <a:sx n="80" d="100"/>
          <a:sy n="80" d="100"/>
        </p:scale>
        <p:origin x="-840" y="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DE989-34A9-45B0-98BE-325E372A18C7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6BB1B-35F0-4DD6-A8CA-D1642811C4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195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026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716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181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23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74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601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36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89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50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390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16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F405-84F3-4EDB-89A1-07BDD0FF4DB9}" type="datetimeFigureOut">
              <a:rPr lang="ru-RU" smtClean="0"/>
              <a:pPr/>
              <a:t>25.12.2016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23CF-9BAA-4704-B940-F142A7B8BE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22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7251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ru-RU" b="1" cap="all" dirty="0" smtClean="0">
                <a:latin typeface="Times New Roman" pitchFamily="18" charset="0"/>
              </a:rPr>
              <a:t> </a:t>
            </a:r>
            <a:r>
              <a:rPr lang="ru-RU" sz="6600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Математическая </a:t>
            </a:r>
            <a:r>
              <a:rPr lang="ru-RU" sz="6600" b="1" i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мозайка</a:t>
            </a:r>
            <a:endParaRPr lang="ru-RU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27809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2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8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Древнеримская женщина-математик, зверски замученная церковью. Какие принадлежащие ей открытия вы можете назвать?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9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Узбекский математик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века, создавший трактат по алгебре, посвящённый, в основном, уравнениям первой и второй степеней. Знаете ли вы, откуда берут начало слова «алгебра» и «алгоритм»?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10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Французский математик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века, установивший связь между корнями и коэффициентами многочлена. Какова его основная заслуга перед современной алгеброй?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11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Немецкий математик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вв., подробно исследовавший симметрию снежинок. Как называется его основной математический труд? Чем ещё он знаменит?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12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Французский математик, который впервые ввёл систему координат. В каком году это было сделано, и как назывался его труд?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13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Французский математик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родом из Тулузы, юрист по образованию, один из создателей теории чисел. В чём заключается его самое великое открытие? Известна ли вам история этого открытия?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14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Немецкий математик, который ввёл знак умножения.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каком году он его ввёл? Можете 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вы назвать годы его жизни?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15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Немецкий математик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вв., который, будучи семилетним школьником, мгновенно вычислил сумму всех натуральных чисел от 1 до 100. Какой забавный случай произошёл, когда ему было три года? Знаете ли вы, что выгравировано на его могиле?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16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Швейцарский математик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века, которому принадлежат современные обозначения тригонометрических функций. Известно ли вам что-нибудь из его биографии?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17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чем, кем и когда были открыты конические сечения? Какие виды  конических сечений вы знаете? </a:t>
            </a:r>
            <a:endParaRPr lang="en-US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0"/>
            <a:ext cx="9144000" cy="224673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6736"/>
            <a:ext cx="9144000" cy="4611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страницам истории математики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44" y="0"/>
            <a:ext cx="1853556" cy="224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6474"/>
            <a:ext cx="1640116" cy="224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74"/>
            <a:ext cx="1641834" cy="22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224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1775861" cy="22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53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18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5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Каким образом и кем была опровергнута гипотеза о том, что все числа вида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5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5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ru-RU" sz="5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5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sup>
                    </m:sSup>
                    <m:r>
                      <a:rPr lang="ru-RU" sz="5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ru-RU" sz="54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ru-RU" sz="5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являются простыми? Как называют эти числа?</a:t>
                </a:r>
                <a:endParaRPr lang="en-US" sz="5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19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 в каком году ввёл знак модуля?</a:t>
            </a:r>
            <a:endParaRPr lang="en-US" sz="8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2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0"/>
            <a:ext cx="9144000" cy="224673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6736"/>
            <a:ext cx="9144000" cy="4611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это сказал?</a:t>
            </a:r>
            <a:endParaRPr lang="ru-RU" sz="9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8706"/>
            <a:ext cx="1624013" cy="22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1629"/>
            <a:ext cx="1770626" cy="22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21629"/>
            <a:ext cx="1375900" cy="22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:\НГПУ\Фото\2011-10-28+ репетиция танца\олимпиада-апрель\Абитуриенты 2012\выезд 2012\Песталоцц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57" y="-1116"/>
            <a:ext cx="1702958" cy="2255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87156" cy="22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3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1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украшается двумя вещами – занятием математикой и её преподаванием. </a:t>
            </a:r>
            <a:endParaRPr lang="en-US" sz="6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2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– царица всех наук. Арифметика – царица математики.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3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чем труднее доказательство, тем больше будет удовольствия тому, кто доказательство найдёт. </a:t>
            </a: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4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математика даёт надёжнейшие правила; кто им следует, тому не опасен обман чувств. </a:t>
            </a:r>
            <a:endParaRPr lang="en-US" sz="6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5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математиков существует свой язык – это формулы. </a:t>
            </a:r>
            <a:endParaRPr lang="en-US" sz="7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6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Сближение теории с практикой даёт самые благотворные результаты, и не одна только практика от этого выигрывает, сами науки развиваются под влиянием её. </a:t>
            </a: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7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из математики не остаётся в памяти, но когда поймёшь её, тогда легко при случае вспомнить забытое. </a:t>
            </a: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три классические задачи древности, неразрешимые с помощью циркуля и линейки.</a:t>
            </a: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6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8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Люди, незнакомые с алгеброй, не могут представить себе тех удивительных вещей, которых можно достигать … при помощи названной науки. 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</a:t>
            </a:r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– это искусство называть разные вещи одним и тем же именем. </a:t>
            </a:r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Высказывание 10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Счёт и вычисления – основа порядка в голове. 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5404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" y="0"/>
            <a:ext cx="9144000" cy="2246736"/>
          </a:xfr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6736"/>
            <a:ext cx="9144000" cy="46112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Занимательные задачи</a:t>
            </a:r>
            <a:endParaRPr lang="ru-RU" sz="8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3" y="1911"/>
            <a:ext cx="1698923" cy="226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05" y="0"/>
            <a:ext cx="1711691" cy="226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20166"/>
            <a:ext cx="1643678" cy="226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1673997" cy="224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51" y="955"/>
            <a:ext cx="1666349" cy="226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52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поджарить три кусочка хлеба на сковородке, вмещающей только два таких кусочка. На поджаривание каждой стороны кусочка уходит 2 минуты. Как поджарить хлеб за 6 минут?</a:t>
            </a:r>
          </a:p>
          <a:p>
            <a:pPr marL="0" indent="0" algn="ctr">
              <a:buNone/>
            </a:pP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 со стороной 1м распилили на кубики со стороной 1см и выложили в ряд. Чему равна длина полученного ряда?</a:t>
            </a:r>
          </a:p>
          <a:p>
            <a:pPr marL="0" indent="0" algn="ctr">
              <a:buNone/>
            </a:pP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Решите задачу, сформулированную стихами: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Сочтите отношенье наших лет,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календарь поможет Вам едва ли.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два раза старше я, чем были Вы в момент,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я был таким, какой теперь Вы стали.</a:t>
            </a:r>
          </a:p>
          <a:p>
            <a:pPr marL="0" indent="0" algn="ctr">
              <a:buNone/>
            </a:pP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4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пруд пустили 30 щук, которые постепенно съедают друг друга. Щука считается сытой, если она съела трёх щук (сытых или голодных). Каково наибольшее число щук, которые могут насытиться?</a:t>
            </a:r>
          </a:p>
          <a:p>
            <a:pPr marL="0" indent="0" algn="ctr">
              <a:buNone/>
            </a:pP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5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из 6 спичек сложить 4 равносторонних треугольника?</a:t>
            </a: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6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Барон Мюнхгаузен врёт по понедельникам, вторникам и средам, а в остальные дни говорит правду. В какой день недели он может заявить: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«Я врал вчера»; б) «Я буду врать завтра»; в) «Я врал вчера и буду врать завтра»?</a:t>
            </a:r>
          </a:p>
          <a:p>
            <a:pPr marL="0" indent="0" algn="ctr">
              <a:buNone/>
            </a:pP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Счётная доска, применявшаяся в Древней Греции, Риме, затем в Западной Европе до 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7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четырёх деталей одна отличается по массе от остальных, имеющих одинаковую массу. Как выделить её двумя взвешиваниями на весах с двумя чашками без гирь? Можно ли при этом выяснить, легче ли она остальных?</a:t>
            </a: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8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Имеется квадратный пруд, по углам которого растут 4 дуба. Пруд потребовалось увеличить, сохранив его квадратную форму, причём так, чтобы дубы оставались на своём месте, но не были бы затоплены, а стояли у берегов пруда. Как это нужно сделать?</a:t>
            </a:r>
          </a:p>
          <a:p>
            <a:pPr marL="0" indent="0" algn="ctr">
              <a:buNone/>
            </a:pP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Имеются песочные часы на 3 и 7 минут. Как с помощью этих часов можно отсчитать 4 минуты? 5 минут?</a:t>
            </a:r>
          </a:p>
          <a:p>
            <a:pPr marL="0" indent="0" algn="ctr">
              <a:buNone/>
            </a:pP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10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Доказать, что </a:t>
                </a:r>
                <a:endParaRPr lang="ru-RU" sz="5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ru-RU" sz="54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54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𝟐𝟎𝟏𝟎</m:t>
                    </m:r>
                    <m:r>
                      <a:rPr lang="ru-RU" sz="54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!</m:t>
                    </m:r>
                    <m:d>
                      <m:dPr>
                        <m:ctrlPr>
                          <a:rPr lang="ru-RU" sz="54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ru-RU" sz="54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ru-RU" sz="54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ru-RU" sz="54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ru-RU" sz="54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+…+</m:t>
                        </m:r>
                        <m:f>
                          <m:fPr>
                            <m:ctrlP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54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𝟐𝟎𝟏𝟎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5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5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ru-RU" sz="5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ru-RU" sz="5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делится </a:t>
                </a:r>
                <a:r>
                  <a:rPr lang="ru-RU" sz="5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на 2011.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4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11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6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Можно ли фигуру, изображённую на рисунке, разрезать на прямоугольники </a:t>
                </a:r>
                <a14:m>
                  <m:oMath xmlns:m="http://schemas.openxmlformats.org/officeDocument/2006/math">
                    <m:r>
                      <a:rPr lang="ru-RU" sz="6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ru-RU" sz="6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  <m:r>
                      <a:rPr lang="ru-RU" sz="6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r>
                  <a:rPr lang="ru-RU" sz="6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indent="0" algn="ctr">
                  <a:buNone/>
                </a:pPr>
                <a:endParaRPr lang="ru-RU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052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11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Desktop\20140223_142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1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33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7251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ru-RU" b="1" cap="all" dirty="0" smtClean="0">
                <a:latin typeface="Times New Roman" pitchFamily="18" charset="0"/>
              </a:rPr>
              <a:t> </a:t>
            </a:r>
            <a:r>
              <a:rPr lang="ru-RU" sz="6600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Математическая </a:t>
            </a:r>
            <a:r>
              <a:rPr lang="ru-RU" sz="6600" b="1" i="1" cap="all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мозайка</a:t>
            </a:r>
            <a:endParaRPr lang="ru-RU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27809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1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Прибор, до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служивший для измерения горизонтальных углов при землемерных работах.</a:t>
            </a: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Древнегреческий математик, доказавший, что простых чисел бесконечно много. Какое знаменитое сочинение ему принадлежит?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5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Древнегреческий математик, принёсший в жертву богам сто быков в честь своего великого открытия (согласно легенде). Что это за открытие? Какие его открытия вы ещё можете назвать?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6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Древнегреческий математик, создатель теории пропорций. Открытие какого знаменитого метода ему принадлежит? </a:t>
            </a:r>
          </a:p>
        </p:txBody>
      </p:sp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7</a:t>
            </a:r>
            <a:endParaRPr lang="ru-RU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Древнегреческий математик, впервые давший в своей работе приближение для числа </a:t>
                </a:r>
                <a14:m>
                  <m:oMath xmlns:m="http://schemas.openxmlformats.org/officeDocument/2006/math"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ru-RU" sz="4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в виде </a:t>
                </a:r>
                <a14:m>
                  <m:oMath xmlns:m="http://schemas.openxmlformats.org/officeDocument/2006/math">
                    <m:r>
                      <a:rPr lang="ru-RU" sz="40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. Как называется эта работа? Какие труды и открытия этого учёного вы можете назвать? Какое знаменитое слово и какое высказывание ему принадлежат? Что выгравировано на его могиле?</a:t>
                </a:r>
                <a:endParaRPr lang="en-US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9144000" cy="566124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548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958</TotalTime>
  <Words>928</Words>
  <Application>Microsoft Office PowerPoint</Application>
  <PresentationFormat>Экран (4:3)</PresentationFormat>
  <Paragraphs>98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Математическая мозайка</vt:lpstr>
      <vt:lpstr> 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Вопрос 13</vt:lpstr>
      <vt:lpstr>Вопрос 14</vt:lpstr>
      <vt:lpstr>Вопрос 15</vt:lpstr>
      <vt:lpstr>Вопрос 16</vt:lpstr>
      <vt:lpstr>Вопрос 17</vt:lpstr>
      <vt:lpstr>Вопрос 18</vt:lpstr>
      <vt:lpstr>Вопрос 19</vt:lpstr>
      <vt:lpstr> </vt:lpstr>
      <vt:lpstr>Высказывание 1</vt:lpstr>
      <vt:lpstr>Высказывание 2</vt:lpstr>
      <vt:lpstr>Высказывание 3</vt:lpstr>
      <vt:lpstr>Высказывание 4</vt:lpstr>
      <vt:lpstr>Высказывание 5</vt:lpstr>
      <vt:lpstr>Высказывание 6</vt:lpstr>
      <vt:lpstr>Высказывание 7</vt:lpstr>
      <vt:lpstr>Высказывание 8</vt:lpstr>
      <vt:lpstr>Высказывание 9</vt:lpstr>
      <vt:lpstr>Высказывание 10</vt:lpstr>
      <vt:lpstr> </vt:lpstr>
      <vt:lpstr>Задача 1</vt:lpstr>
      <vt:lpstr>Задача 2</vt:lpstr>
      <vt:lpstr>Задача 3</vt:lpstr>
      <vt:lpstr>Задача 4</vt:lpstr>
      <vt:lpstr>Задача 5</vt:lpstr>
      <vt:lpstr>Задача 6</vt:lpstr>
      <vt:lpstr>Задача 7</vt:lpstr>
      <vt:lpstr>Задача 8</vt:lpstr>
      <vt:lpstr>Задача 9</vt:lpstr>
      <vt:lpstr>Задача 10</vt:lpstr>
      <vt:lpstr>Задача 11</vt:lpstr>
      <vt:lpstr>Задача 11</vt:lpstr>
      <vt:lpstr> Математическая мозайка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Эдуард</cp:lastModifiedBy>
  <cp:revision>127</cp:revision>
  <dcterms:created xsi:type="dcterms:W3CDTF">2012-11-09T16:42:33Z</dcterms:created>
  <dcterms:modified xsi:type="dcterms:W3CDTF">2016-12-25T08:54:51Z</dcterms:modified>
</cp:coreProperties>
</file>