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4" r:id="rId4"/>
    <p:sldId id="265" r:id="rId5"/>
    <p:sldId id="257" r:id="rId6"/>
    <p:sldId id="258" r:id="rId7"/>
    <p:sldId id="266" r:id="rId8"/>
    <p:sldId id="267" r:id="rId9"/>
    <p:sldId id="268" r:id="rId10"/>
    <p:sldId id="269" r:id="rId11"/>
    <p:sldId id="262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C9C47-F413-42D7-A98E-F4F86C593E54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22A38-A3E5-4734-8A0F-423D9D203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22A38-A3E5-4734-8A0F-423D9D203E6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5790-35B1-49FD-A060-B7FB2DAF1BB7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73B0-968A-4744-A916-4618A822B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5790-35B1-49FD-A060-B7FB2DAF1BB7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73B0-968A-4744-A916-4618A822B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5790-35B1-49FD-A060-B7FB2DAF1BB7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73B0-968A-4744-A916-4618A822B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5790-35B1-49FD-A060-B7FB2DAF1BB7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73B0-968A-4744-A916-4618A822B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5790-35B1-49FD-A060-B7FB2DAF1BB7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73B0-968A-4744-A916-4618A822B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5790-35B1-49FD-A060-B7FB2DAF1BB7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73B0-968A-4744-A916-4618A822B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5790-35B1-49FD-A060-B7FB2DAF1BB7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73B0-968A-4744-A916-4618A822B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5790-35B1-49FD-A060-B7FB2DAF1BB7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73B0-968A-4744-A916-4618A822B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5790-35B1-49FD-A060-B7FB2DAF1BB7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73B0-968A-4744-A916-4618A822B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5790-35B1-49FD-A060-B7FB2DAF1BB7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73B0-968A-4744-A916-4618A822B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5790-35B1-49FD-A060-B7FB2DAF1BB7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73B0-968A-4744-A916-4618A822B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F5790-35B1-49FD-A060-B7FB2DAF1BB7}" type="datetimeFigureOut">
              <a:rPr lang="ru-RU" smtClean="0"/>
              <a:pPr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073B0-968A-4744-A916-4618A822B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659735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80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80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0648"/>
            <a:ext cx="6400800" cy="659735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Презентация на тему «Что такое хорошо и что такое плохо»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Цель :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Научить детей задумываться над своими поступками</a:t>
            </a:r>
            <a:r>
              <a:rPr lang="ru-RU" sz="2000" b="1" dirty="0" smtClean="0">
                <a:solidFill>
                  <a:srgbClr val="00B050"/>
                </a:solidFill>
              </a:rPr>
              <a:t>; пробудить </a:t>
            </a:r>
            <a:r>
              <a:rPr lang="ru-RU" sz="2000" b="1" dirty="0" smtClean="0">
                <a:solidFill>
                  <a:srgbClr val="00B050"/>
                </a:solidFill>
              </a:rPr>
              <a:t>желание помогать ;разъяснить понятие «хорошо»,  «плохо».</a:t>
            </a:r>
          </a:p>
          <a:p>
            <a:endParaRPr lang="ru-RU" sz="2000" b="1" dirty="0" smtClean="0">
              <a:solidFill>
                <a:srgbClr val="00B050"/>
              </a:solidFill>
            </a:endParaRPr>
          </a:p>
          <a:p>
            <a:endParaRPr lang="ru-RU" sz="2000" b="1" dirty="0" smtClean="0">
              <a:solidFill>
                <a:srgbClr val="00B050"/>
              </a:solidFill>
            </a:endParaRPr>
          </a:p>
          <a:p>
            <a:endParaRPr lang="ru-RU" sz="2000" b="1" dirty="0" smtClean="0">
              <a:solidFill>
                <a:srgbClr val="00B050"/>
              </a:solidFill>
            </a:endParaRPr>
          </a:p>
          <a:p>
            <a:endParaRPr lang="ru-RU" sz="2000" b="1" dirty="0" smtClean="0">
              <a:solidFill>
                <a:srgbClr val="00B050"/>
              </a:solidFill>
            </a:endParaRPr>
          </a:p>
          <a:p>
            <a:endParaRPr lang="ru-RU" sz="2000" b="1" dirty="0" smtClean="0">
              <a:solidFill>
                <a:srgbClr val="00B050"/>
              </a:solidFill>
            </a:endParaRPr>
          </a:p>
          <a:p>
            <a:endParaRPr lang="ru-RU" sz="2000" b="1" dirty="0" smtClean="0">
              <a:solidFill>
                <a:srgbClr val="00B050"/>
              </a:solidFill>
            </a:endParaRPr>
          </a:p>
          <a:p>
            <a:endParaRPr lang="ru-RU" sz="2000" b="1" dirty="0" smtClean="0">
              <a:solidFill>
                <a:srgbClr val="00B050"/>
              </a:solidFill>
            </a:endParaRPr>
          </a:p>
          <a:p>
            <a:endParaRPr lang="ru-RU" sz="2000" b="1" dirty="0" smtClean="0">
              <a:solidFill>
                <a:srgbClr val="00B050"/>
              </a:solidFill>
            </a:endParaRPr>
          </a:p>
          <a:p>
            <a:endParaRPr lang="ru-RU" sz="2000" b="1" dirty="0" smtClean="0">
              <a:solidFill>
                <a:srgbClr val="00B050"/>
              </a:solidFill>
            </a:endParaRPr>
          </a:p>
          <a:p>
            <a:r>
              <a:rPr lang="ru-RU" sz="2000" b="1" dirty="0" smtClean="0">
                <a:solidFill>
                  <a:srgbClr val="00B050"/>
                </a:solidFill>
              </a:rPr>
              <a:t>Презентацию подготовила </a:t>
            </a:r>
            <a:r>
              <a:rPr lang="ru-RU" sz="2000" b="1" dirty="0" smtClean="0">
                <a:solidFill>
                  <a:srgbClr val="00B050"/>
                </a:solidFill>
              </a:rPr>
              <a:t>воспитатель МБДОУ №18 «Радуга»г.Тихорецка </a:t>
            </a:r>
            <a:r>
              <a:rPr lang="ru-RU" sz="2000" b="1" dirty="0" smtClean="0">
                <a:solidFill>
                  <a:srgbClr val="00B050"/>
                </a:solidFill>
              </a:rPr>
              <a:t>Мельникова О.Ю.</a:t>
            </a:r>
            <a:endParaRPr lang="ru-RU" sz="2000" b="1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Use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36912"/>
            <a:ext cx="6408712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14290"/>
            <a:ext cx="742955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Три товарища»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Витя потерял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завтрак.На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большой перемене все ребята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завтракали,а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Витя стоял в сторонке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-Почему ты не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ешь?-спросил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его Коля.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-Завтрак потерял…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Плохо,-сказал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Коля,откусывая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большой кусок белого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хлеба.-До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обеда далеко еще!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-А ты где его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потерял?-спросил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Миша.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-Не знаю…-тихо сказал Витя и отвернулся.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-Ты ,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наверное,в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кармане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нес,а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надо в сумку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класть,-сказал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Миша.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Володя ничего не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спросил.Он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подошел к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Вите,разломил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пополам кусок хлеба с маслом и протянул товарищу: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Бери,ешь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 (в.А.Осеева)</a:t>
            </a:r>
          </a:p>
          <a:p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Обсуждение рассказа с детьми.</a:t>
            </a: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0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57224" y="-173291"/>
            <a:ext cx="7715304" cy="944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Мои хорошие поступки</a:t>
            </a:r>
            <a:r>
              <a:rPr lang="ru-RU" sz="32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Предложить ребенку проанализировать свои поступки за весь день .Пусть он вспомнит, какие хорошие поступки он совершил за день и какие поступки нельзя назвать хорошими. Составим карту поступков. Разделим лист на две части :одну часть пометим солнышком, а другую –тучкой. Хорошие поступки запишем под солнышком А плохие под тучкой .Сравним, чего больше: солнышек или тучек 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1" u="none" strike="noStrike" cap="none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i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1" u="none" strike="noStrike" cap="none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i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1" u="none" strike="noStrike" cap="none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i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1" u="none" strike="noStrike" cap="none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i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e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149080"/>
            <a:ext cx="3312368" cy="2376264"/>
          </a:xfrm>
          <a:prstGeom prst="rect">
            <a:avLst/>
          </a:prstGeom>
          <a:noFill/>
        </p:spPr>
      </p:pic>
      <p:pic>
        <p:nvPicPr>
          <p:cNvPr id="4099" name="Picture 3" descr="C:\Users\User\Desktop\img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221088"/>
            <a:ext cx="3096344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http://%D1%81%D0%BA%D0%B0%D0%B7%D0%BA%D0%B0.%D0%B4%D0%B5%D1%82%D1%81%D0%B0%D0%B4%D0%B8%D1%80%D0%B1%D0%B8%D1%82.%D1%80%D1%84/upload/images/%D0%95%D1%81%D0%B8%D0%BD%D0%B0/%D1%84%D0%BE%D1%82%D0%BE%20%D0%BE%D1%81%D0%B5%D0%BD%D1%8C/%D0%BA%D0%B0%D1%80%D1%82%D0%B8%D0%BD%D0%BA%D0%B8%20%D0%95%D1%81%D0%B8%D0%BD%D0%B0/1616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://%D1%81%D0%BA%D0%B0%D0%B7%D0%BA%D0%B0.%D0%B4%D0%B5%D1%82%D1%81%D0%B0%D0%B4%D0%B8%D1%80%D0%B1%D0%B8%D1%82.%D1%80%D1%84/upload/images/%D0%95%D1%81%D0%B8%D0%BD%D0%B0/%D1%84%D0%BE%D1%82%D0%BE%20%D0%BE%D1%81%D0%B5%D0%BD%D1%8C/%D0%BA%D0%B0%D1%80%D1%82%D0%B8%D0%BD%D0%BA%D0%B8%20%D0%95%D1%81%D0%B8%D0%BD%D0%B0/1616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8" name="Picture 2" descr="http://uslide.ru/images/25/31318/960/img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0009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planetadetstva.net/wp-content/uploads/2013/10/%D0%BC%D0%B8%D0%BD%D0%B8%D0%B0%D1%82%D1%8E%D1%80%D0%B011-300x2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85728"/>
            <a:ext cx="6929486" cy="50354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928662" y="5572140"/>
            <a:ext cx="735811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сегодня  мы с вами поведем наш разговор о том, что такое хорошо и что такое плохо.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857232"/>
            <a:ext cx="47525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Синенькая юбочка,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Ленточка в косе.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Кто не знает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Любочку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Любу знают все.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Девочки на празднике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Соберутся в круг.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танцует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Любочка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Лучше всех подруг.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Кружится и юбочка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ленточка в косе,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 глядят на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Любочку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Радуются все.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 если к этой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Любочке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 придете в дом,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Там вы эту девочку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Узнаете с трудом.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Она кричит еще с порога,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Объявляет на ходу: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— У меня уроков много,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за хлебом не пойду!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857232"/>
            <a:ext cx="34187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Едет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Любочка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 трамвае —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Она билета не берет.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Всех локтями раздвигая,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Пробирается вперед.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Говорит она, толкаясь: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— Фу! Какая теснота!—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Говорит она старушке: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— Это детские места.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— Ну садись,— вздыхает та.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Синенькая юбочка,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Ленточка в косе.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Вот какая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Любочка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 всей своей красе.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Случается, что девочки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Бывают очень грубыми,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Хотя необязательно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Они зовутся Любами.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857356" y="214290"/>
            <a:ext cx="59293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Стихотворение  А.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Барто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Любочка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214810" y="6072206"/>
            <a:ext cx="47149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можно сказать 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Любочке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908720"/>
            <a:ext cx="2408684" cy="2078732"/>
          </a:xfrm>
          <a:prstGeom prst="rect">
            <a:avLst/>
          </a:prstGeom>
          <a:noFill/>
        </p:spPr>
      </p:pic>
      <p:pic>
        <p:nvPicPr>
          <p:cNvPr id="6147" name="Picture 3" descr="C:\Users\User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429000"/>
            <a:ext cx="2736304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23528" y="241770"/>
            <a:ext cx="7820372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53958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Грубость, неуважительное отношение к людям – признак  плохого </a:t>
            </a:r>
            <a:r>
              <a:rPr kumimoji="0" lang="ru-RU" sz="3200" b="1" i="0" u="none" strike="noStrike" normalizeH="0" baseline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воспитания.Каждому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человеку нужно воспитывать в себе привычку заботиться  о других, стремиться доставлять им радость, создавать хорошее настроение, быть добрыми, отзывчивыми</a:t>
            </a:r>
            <a:r>
              <a:rPr kumimoji="0" lang="ru-RU" sz="3200" b="1" i="0" u="none" strike="noStrike" normalizeH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доброжелательными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 ним.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Use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293096"/>
            <a:ext cx="3816424" cy="2564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cs624431.vk.me/v624431089/19c16/qKrJ5XXO8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42918"/>
            <a:ext cx="2560948" cy="24288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40" name="Picture 16" descr="http://www.sproj.com/hide/glype/upload/browse.php?u=Oi8vdG4ubmV3LmZpc2hraS5uZXQvMjYvdXBsb2FkL3Bvc3QvMjAxNTEwLzEzLzE2OTY2MzIvZGMxYWYyMDVjMWM4MjljNzc1Y2ZiNmZkZWQ1YjdjNDYuanBn&amp;b=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786190"/>
            <a:ext cx="2524086" cy="2500330"/>
          </a:xfrm>
          <a:prstGeom prst="rect">
            <a:avLst/>
          </a:prstGeom>
          <a:noFill/>
        </p:spPr>
      </p:pic>
      <p:sp>
        <p:nvSpPr>
          <p:cNvPr id="1042" name="AutoShape 18" descr="http://%D1%81%D0%BA%D0%B0%D0%B7%D0%BA%D0%B0.%D0%B4%D0%B5%D1%82%D1%81%D0%B0%D0%B4%D0%B8%D1%80%D0%B1%D0%B8%D1%82.%D1%80%D1%84/upload/images/%D0%95%D1%81%D0%B8%D0%BD%D0%B0/%D1%84%D0%BE%D1%82%D0%BE%20%D0%BE%D1%81%D0%B5%D0%BD%D1%8C/%D0%BA%D0%B0%D1%80%D1%82%D0%B8%D0%BD%D0%BA%D0%B8%20%D0%95%D1%81%D0%B8%D0%BD%D0%B0/1616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4" name="AutoShape 20" descr="http://%D1%81%D0%BA%D0%B0%D0%B7%D0%BA%D0%B0.%D0%B4%D0%B5%D1%82%D1%81%D0%B0%D0%B4%D0%B8%D1%80%D0%B1%D0%B8%D1%82.%D1%80%D1%84/upload/images/%D0%95%D1%81%D0%B8%D0%BD%D0%B0/%D1%84%D0%BE%D1%82%D0%BE%20%D0%BE%D1%81%D0%B5%D0%BD%D1%8C/%D0%BA%D0%B0%D1%80%D1%82%D0%B8%D0%BD%D0%BA%D0%B8%20%D0%95%D1%81%D0%B8%D0%BD%D0%B0/1616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6" name="AutoShape 22" descr="http://%D1%81%D0%BA%D0%B0%D0%B7%D0%BA%D0%B0.%D0%B4%D0%B5%D1%82%D1%81%D0%B0%D0%B4%D0%B8%D1%80%D0%B1%D0%B8%D1%82.%D1%80%D1%84/upload/images/%D0%95%D1%81%D0%B8%D0%BD%D0%B0/%D1%84%D0%BE%D1%82%D0%BE%20%D0%BE%D1%81%D0%B5%D0%BD%D1%8C/%D0%BA%D0%B0%D1%80%D1%82%D0%B8%D0%BD%D0%BA%D0%B8%20%D0%95%D1%81%D0%B8%D0%BD%D0%B0/1616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Picture 14" descr="http://copypast.ru/uploads/posts/1331790975_osob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4214818"/>
            <a:ext cx="2071703" cy="22723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2" descr="http://fs00.infourok.ru/images/doc/135/157658/hello_html_4253e68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214290"/>
            <a:ext cx="2191939" cy="300037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Picture 10" descr="http://avatars.yandex.net/get-tv-shows/1393509906492M43173/lar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40" y="500042"/>
            <a:ext cx="3048000" cy="2286001"/>
          </a:xfrm>
          <a:prstGeom prst="rect">
            <a:avLst/>
          </a:prstGeom>
          <a:noFill/>
        </p:spPr>
      </p:pic>
      <p:pic>
        <p:nvPicPr>
          <p:cNvPr id="9224" name="Picture 8" descr="http://forumsmile.ru/u/e/d/0/ed0fa6ceba5fb5ff8f1e94d110c162e9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7620" y="3429000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amic.ru/images/news/news/142538_3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28604"/>
            <a:ext cx="2000264" cy="2524528"/>
          </a:xfrm>
          <a:prstGeom prst="rect">
            <a:avLst/>
          </a:prstGeom>
          <a:noFill/>
        </p:spPr>
      </p:pic>
      <p:sp>
        <p:nvSpPr>
          <p:cNvPr id="15366" name="AutoShape 6" descr="http://&amp;gcy;&amp;icy;&amp;mcy;&amp;ncy;&amp;acy;&amp;zcy;&amp;icy;&amp;yacy;18.&amp;rcy;&amp;fcy;/wp-content/uploads/nelzya5.jpg"/>
          <p:cNvSpPr>
            <a:spLocks noChangeAspect="1" noChangeArrowheads="1"/>
          </p:cNvSpPr>
          <p:nvPr/>
        </p:nvSpPr>
        <p:spPr bwMode="auto">
          <a:xfrm>
            <a:off x="155575" y="-2713038"/>
            <a:ext cx="4371975" cy="565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http://&amp;gcy;&amp;icy;&amp;mcy;&amp;ncy;&amp;acy;&amp;zcy;&amp;icy;&amp;yacy;18.&amp;rcy;&amp;fcy;/wp-content/uploads/nelzya5.jpg"/>
          <p:cNvSpPr>
            <a:spLocks noChangeAspect="1" noChangeArrowheads="1"/>
          </p:cNvSpPr>
          <p:nvPr/>
        </p:nvSpPr>
        <p:spPr bwMode="auto">
          <a:xfrm>
            <a:off x="155575" y="-2713038"/>
            <a:ext cx="4371975" cy="565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http://&amp;gcy;&amp;icy;&amp;mcy;&amp;ncy;&amp;acy;&amp;zcy;&amp;icy;&amp;yacy;18.&amp;rcy;&amp;fcy;/wp-content/uploads/nelzya5.jpg"/>
          <p:cNvSpPr>
            <a:spLocks noChangeAspect="1" noChangeArrowheads="1"/>
          </p:cNvSpPr>
          <p:nvPr/>
        </p:nvSpPr>
        <p:spPr bwMode="auto">
          <a:xfrm>
            <a:off x="155575" y="-2713038"/>
            <a:ext cx="4371975" cy="565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Picture 8" descr="http://hovrashok.com.ua/images/Jan/09/0e36050204e3868a59640363b0c2d205/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500570"/>
            <a:ext cx="2519591" cy="16433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6" descr="http://funforkids.ru/pictures/ny_pic/ngdetpict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285728"/>
            <a:ext cx="3143272" cy="20955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2" name="Picture 2" descr="http://pandia.ru/text/78/383/images/image004_13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2" y="3643314"/>
            <a:ext cx="1952638" cy="292895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4" name="Picture 4" descr="http://detodo.ru/imgs/urok-1-rossiya-nasha-rodina-kartochka-1-mi-jivem-v-zamecha/570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642918"/>
            <a:ext cx="2286016" cy="2802213"/>
          </a:xfrm>
          <a:prstGeom prst="rect">
            <a:avLst/>
          </a:prstGeom>
          <a:noFill/>
        </p:spPr>
      </p:pic>
      <p:pic>
        <p:nvPicPr>
          <p:cNvPr id="5126" name="Picture 6" descr="http://i.ytimg.com/vi/NEUOooPD8AI/maxresdefaul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68" y="4500570"/>
            <a:ext cx="2667019" cy="2000264"/>
          </a:xfrm>
          <a:prstGeom prst="rect">
            <a:avLst/>
          </a:prstGeom>
          <a:noFill/>
        </p:spPr>
      </p:pic>
      <p:pic>
        <p:nvPicPr>
          <p:cNvPr id="8194" name="Picture 2" descr="&amp;Scy;&amp;ocy;&amp;lcy;&amp;ncy;&amp;ycy;&amp;shcy;&amp;kcy;&amp;ocy; &amp;scy; &amp;gcy;&amp;ocy;&amp;lcy;&amp;ucy;&amp;bcy;&amp;ycy;&amp;mcy;&amp;icy; &amp;gcy;&amp;lcy;&amp;acy;&amp;zcy;&amp;kcy;&amp;acy;&amp;mcy;&amp;icy;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7620" y="2786058"/>
            <a:ext cx="1581150" cy="1581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785794"/>
            <a:ext cx="72152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Конечно, мы должны стараться совершать больше хороших поступков. Потому что , хорошие поступки радуют. От хороших поступков мир становится добрее и лучше. А плохие  поступки огорчают. Мы с вами должны отличать «Хорошее» от  «Плохого».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500042"/>
            <a:ext cx="28575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с другом разделил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свои конфеты –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Хорошо ты поступил,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Каждый скажет это.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узнал чужой секрет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разнес сейчас же,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плохо, хуже нет,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подло даже!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ты подал при всех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Девочке пальтишко,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– культурный человек,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Мировой мальчишка!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ты, как дикий зверь,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Сразу лезешь драться,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Недостоин ты, поверь,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Человеком зваться!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1071546"/>
            <a:ext cx="32146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ты пригрел кота,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Кормишь птичек в стужу,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– просто красота,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так и нужно!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подбил собаке глаз,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Бросил кошку в лужу.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Будь уверен – в сорок раз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собаки хуже.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Уважай людей вокруг,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Старших, младших тоже,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тогда тебя, мой друг,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Назовут хорошим.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ты среди ребят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Одинок, как в море,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ты и виноват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этом горьком горе.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214290"/>
            <a:ext cx="5086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Воспитатель читает стихотворение</a:t>
            </a:r>
            <a:endParaRPr lang="ru-RU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6215082"/>
            <a:ext cx="3999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Обсуждение стихотворения</a:t>
            </a:r>
            <a:endParaRPr lang="ru-RU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0"/>
            <a:ext cx="71438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Очень важно обсуждать и оценивать с ребенком поступки других людей.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«Плохо»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Собака яростно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лаяла,припадая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на передние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лапы.Прямо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перед ней сидел маленький взъерошенный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котенок.Он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широко раскрывал рот и жалобно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мяукал.Неподалеку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стояли два мальчика 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ждали,что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будет.В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окно выглянула женщина и поспешно выбежала на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крыльцо.Она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отогнала собаку и сердито крикнула мальчикам: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-Как вам не стыдно!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-А ,что,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стыдно?Мы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ничего не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делали!-удивились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мальчики.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-вот это 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плохо!-гневно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ответила женщина.(В.А.Осеева)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Use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89040"/>
            <a:ext cx="5616624" cy="3068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425</Words>
  <Application>Microsoft Office PowerPoint</Application>
  <PresentationFormat>Экран (4:3)</PresentationFormat>
  <Paragraphs>64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user</cp:lastModifiedBy>
  <cp:revision>45</cp:revision>
  <dcterms:created xsi:type="dcterms:W3CDTF">2016-03-06T16:57:42Z</dcterms:created>
  <dcterms:modified xsi:type="dcterms:W3CDTF">2016-12-25T17:32:24Z</dcterms:modified>
</cp:coreProperties>
</file>