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3" r:id="rId4"/>
    <p:sldId id="257" r:id="rId5"/>
    <p:sldId id="258" r:id="rId6"/>
    <p:sldId id="260" r:id="rId7"/>
    <p:sldId id="264" r:id="rId8"/>
    <p:sldId id="265" r:id="rId9"/>
    <p:sldId id="261" r:id="rId10"/>
    <p:sldId id="262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4FBAD9-D162-4A76-BAC4-0CF8641E9B84}" type="datetimeFigureOut">
              <a:rPr lang="ru-RU" smtClean="0"/>
              <a:t>02.02.2016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B8E3F8-5EBD-4E40-9E4D-3FDD6EB95C2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928688" y="1714500"/>
            <a:ext cx="7786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itchFamily="18" charset="0"/>
              </a:rPr>
              <a:t>ТЕМА:    Роль искусства оригами</a:t>
            </a:r>
            <a:endParaRPr lang="ru-RU" sz="2400" dirty="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ru-RU" sz="2400" dirty="0">
                <a:solidFill>
                  <a:srgbClr val="002060"/>
                </a:solidFill>
                <a:latin typeface="Constantia" pitchFamily="18" charset="0"/>
              </a:rPr>
              <a:t> в развитии мотивации личности ребёнка </a:t>
            </a:r>
          </a:p>
          <a:p>
            <a:r>
              <a:rPr lang="ru-RU" sz="2400" dirty="0">
                <a:solidFill>
                  <a:srgbClr val="002060"/>
                </a:solidFill>
                <a:latin typeface="Constantia" pitchFamily="18" charset="0"/>
              </a:rPr>
              <a:t>к познанию и творчеству</a:t>
            </a:r>
          </a:p>
        </p:txBody>
      </p:sp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3643313" y="714375"/>
            <a:ext cx="50720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Constantia" pitchFamily="18" charset="0"/>
              </a:rPr>
              <a:t>Прекрасное не может  быть познано,</a:t>
            </a:r>
          </a:p>
          <a:p>
            <a:r>
              <a:rPr lang="ru-RU" i="1">
                <a:latin typeface="Constantia" pitchFamily="18" charset="0"/>
              </a:rPr>
              <a:t>Его необходимо чувствовать или создавать…</a:t>
            </a:r>
          </a:p>
          <a:p>
            <a:r>
              <a:rPr lang="ru-RU" i="1">
                <a:latin typeface="Constantia" pitchFamily="18" charset="0"/>
              </a:rPr>
              <a:t>                                                               Гете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3286125"/>
            <a:ext cx="4391025" cy="321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215074" y="5000636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Пономарёва </a:t>
            </a:r>
            <a:r>
              <a:rPr lang="ru-RU" dirty="0"/>
              <a:t>Т</a:t>
            </a:r>
            <a:r>
              <a:rPr lang="ru-RU" dirty="0" smtClean="0"/>
              <a:t>атьяна Владимировна,</a:t>
            </a:r>
          </a:p>
          <a:p>
            <a:r>
              <a:rPr lang="ru-RU" dirty="0"/>
              <a:t>п</a:t>
            </a:r>
            <a:r>
              <a:rPr lang="ru-RU" dirty="0" smtClean="0"/>
              <a:t>едагог дополнительного образования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428736"/>
            <a:ext cx="62865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Сегодня многие педагоги уже осознают, что истинная цель обучения - это не только овладение определенными знаниями и навыками, но и развитию воображения, наблюдательности, сообразительности и воспитание творческой личности в целом. Как правило, отсутствие творческого начала зачастую становится непреодолимым препятствием в старших классах, где требуется решение нестандартных задач. Основные же проблемы начальной школы фокусируются больше на познавательных процессах, хотя именно у младшего школьника в гораздо большей степени сохраняются черты для развития воображения и творческих способностей. Творческая деятельность должна выступать таким же объектом усвоения, как знания, умения, навыки, поэтому в школе, особенно начальной, нужно учить творчеству. Творческие способности следует начинать развивать как можно раньше, и процесс этот должен быть  безостановочным.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85852" y="785794"/>
            <a:ext cx="7215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cs typeface="Aharoni" pitchFamily="2" charset="-79"/>
              </a:rPr>
              <a:t>Роль искусства оригами в развитии личности ребенка</a:t>
            </a:r>
            <a:endParaRPr lang="ru-RU" sz="2000" dirty="0">
              <a:solidFill>
                <a:srgbClr val="0070C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692" y="0"/>
            <a:ext cx="91756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785794"/>
            <a:ext cx="62865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smtClean="0"/>
              <a:t> Современный человек прекрасно понимает мир ребенка – сложный  комплекс разнообразных зрительных, слуховых, осязательных  ощущений и эмоций.</a:t>
            </a:r>
          </a:p>
          <a:p>
            <a:endParaRPr lang="ru-RU" dirty="0" smtClean="0"/>
          </a:p>
          <a:p>
            <a:r>
              <a:rPr lang="ru-RU" dirty="0" smtClean="0"/>
              <a:t>  Чувственное восприятие мира захватывает ребенка, полностью   владеет и толкает к созиданию, поисковой деятельности, раскрывая  творческие способности, заложенные в ребенке с рождения.</a:t>
            </a:r>
          </a:p>
          <a:p>
            <a:endParaRPr lang="ru-RU" dirty="0" smtClean="0"/>
          </a:p>
          <a:p>
            <a:r>
              <a:rPr lang="ru-RU" dirty="0" smtClean="0"/>
              <a:t>  Помочь ребенку открыть себя наиболее полно могут родители и  педагоги.</a:t>
            </a:r>
          </a:p>
          <a:p>
            <a:endParaRPr lang="ru-RU" dirty="0" smtClean="0"/>
          </a:p>
          <a:p>
            <a:r>
              <a:rPr lang="ru-RU" dirty="0" smtClean="0"/>
              <a:t>  А также создать условия для динамики  творческого роста и  поддержать пытливое стремление ребенка узнать мир во всех его ярких красках и проявлениях.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85729"/>
            <a:ext cx="7929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solidFill>
                <a:srgbClr val="C00000"/>
              </a:solidFill>
              <a:cs typeface="Aharoni" pitchFamily="2" charset="-79"/>
            </a:endParaRPr>
          </a:p>
          <a:p>
            <a:r>
              <a:rPr lang="ru-RU" sz="2800" dirty="0" smtClean="0">
                <a:solidFill>
                  <a:srgbClr val="C00000"/>
                </a:solidFill>
                <a:cs typeface="Aharoni" pitchFamily="2" charset="-79"/>
              </a:rPr>
              <a:t>Оригами – искусство складывания из бумаги.</a:t>
            </a:r>
            <a:endParaRPr lang="ru-RU" sz="2800" dirty="0">
              <a:solidFill>
                <a:srgbClr val="C0000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71546"/>
            <a:ext cx="61436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Оригами — этот искусство бумажной пластики, родившееся в Японии. Несмотря на то, что сама бумага появилась в Китае, именно в Японии научились складывать из нее удивительные по своей красоте фигурки. Может быть, свою роль здесь сыграло и то, что по-японски слова "бумага" и "бог" очень похожи. </a:t>
            </a:r>
          </a:p>
          <a:p>
            <a:endParaRPr lang="ru-RU" dirty="0" smtClean="0"/>
          </a:p>
          <a:p>
            <a:r>
              <a:rPr lang="ru-RU" dirty="0" smtClean="0"/>
              <a:t>Много должен знать и уметь ребенок, вступая в незнакомую, но такую притягательную жизнь. Подготовить ребенка к этому важному моменту жизни поможет оригами — искусство близкое ему и доступное. Доступность бумаги как материала, простота ее обработки привлекают детей. Они легко овладевают различными приемами и способами действия с бумагой, таким как сгибание, многократное складывание, надрезание, склеивание.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928794" y="714356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cs typeface="Aharoni" pitchFamily="2" charset="-79"/>
              </a:rPr>
              <a:t>НЕМНОГО  ИСТОРИИ </a:t>
            </a:r>
            <a:br>
              <a:rPr lang="ru-RU" dirty="0" smtClean="0">
                <a:solidFill>
                  <a:srgbClr val="0070C0"/>
                </a:solidFill>
                <a:cs typeface="Aharoni" pitchFamily="2" charset="-79"/>
              </a:rPr>
            </a:br>
            <a:endParaRPr lang="ru-RU" dirty="0">
              <a:solidFill>
                <a:srgbClr val="0070C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1604" y="1428735"/>
            <a:ext cx="50006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Дать ребенку возможность реально, самостоятельно открыть для себя волшебный мир листа бумаги, постичь</a:t>
            </a:r>
          </a:p>
          <a:p>
            <a:r>
              <a:rPr lang="ru-RU" dirty="0" smtClean="0"/>
              <a:t>свойства, структуру, насладиться палитрой цветовых  гамм, сочетанием комбинаций различных форм, величин.</a:t>
            </a:r>
          </a:p>
          <a:p>
            <a:endParaRPr lang="ru-RU" dirty="0" smtClean="0"/>
          </a:p>
          <a:p>
            <a:r>
              <a:rPr lang="ru-RU" dirty="0" smtClean="0"/>
              <a:t>  Развивать образное представление о возможностях  предметов, учиться конструировать и моделировать,</a:t>
            </a:r>
          </a:p>
          <a:p>
            <a:r>
              <a:rPr lang="ru-RU" dirty="0" smtClean="0"/>
              <a:t>находить неожиданные варианты их использования.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14546" y="785794"/>
            <a:ext cx="542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cs typeface="Aharoni" pitchFamily="2" charset="-79"/>
              </a:rPr>
              <a:t>Цель занятий оригами:</a:t>
            </a:r>
            <a:endParaRPr lang="ru-RU" sz="2000" dirty="0">
              <a:solidFill>
                <a:srgbClr val="C0000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857232"/>
            <a:ext cx="72866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Познакомить детей со свойствами и</a:t>
            </a:r>
          </a:p>
          <a:p>
            <a:r>
              <a:rPr lang="ru-RU" dirty="0" smtClean="0"/>
              <a:t>особенностями бумаги в различных</a:t>
            </a:r>
          </a:p>
          <a:p>
            <a:r>
              <a:rPr lang="ru-RU" dirty="0" smtClean="0"/>
              <a:t>изделиях и постараться открыть ее новые</a:t>
            </a:r>
          </a:p>
          <a:p>
            <a:r>
              <a:rPr lang="ru-RU" dirty="0" smtClean="0"/>
              <a:t>возможности.</a:t>
            </a:r>
          </a:p>
          <a:p>
            <a:endParaRPr lang="ru-RU" dirty="0" smtClean="0"/>
          </a:p>
          <a:p>
            <a:r>
              <a:rPr lang="ru-RU" dirty="0" smtClean="0"/>
              <a:t>Развивать эмоционально – личностную</a:t>
            </a:r>
          </a:p>
          <a:p>
            <a:r>
              <a:rPr lang="ru-RU" dirty="0" smtClean="0"/>
              <a:t>сферу ребенка.</a:t>
            </a:r>
          </a:p>
          <a:p>
            <a:endParaRPr lang="ru-RU" dirty="0" smtClean="0"/>
          </a:p>
          <a:p>
            <a:r>
              <a:rPr lang="ru-RU" dirty="0" smtClean="0"/>
              <a:t>Развивать свободную творческую личность.</a:t>
            </a:r>
          </a:p>
          <a:p>
            <a:endParaRPr lang="ru-RU" dirty="0" smtClean="0"/>
          </a:p>
          <a:p>
            <a:r>
              <a:rPr lang="ru-RU" dirty="0" smtClean="0"/>
              <a:t>Развивать поисковую деятельность,</a:t>
            </a:r>
          </a:p>
          <a:p>
            <a:r>
              <a:rPr lang="ru-RU" dirty="0" smtClean="0"/>
              <a:t>интеллектуальную инициативу.</a:t>
            </a:r>
          </a:p>
          <a:p>
            <a:endParaRPr lang="ru-RU" dirty="0" smtClean="0"/>
          </a:p>
          <a:p>
            <a:r>
              <a:rPr lang="ru-RU" dirty="0" smtClean="0"/>
              <a:t>Формировать потребности в создании</a:t>
            </a:r>
          </a:p>
          <a:p>
            <a:r>
              <a:rPr lang="ru-RU" dirty="0" smtClean="0"/>
              <a:t>собственной поделки, картины.</a:t>
            </a:r>
          </a:p>
          <a:p>
            <a:endParaRPr lang="ru-RU" dirty="0" smtClean="0"/>
          </a:p>
          <a:p>
            <a:r>
              <a:rPr lang="ru-RU" dirty="0" smtClean="0"/>
              <a:t>Учить пользоваться специальной</a:t>
            </a:r>
          </a:p>
          <a:p>
            <a:r>
              <a:rPr lang="ru-RU" dirty="0" smtClean="0"/>
              <a:t>терминологией.</a:t>
            </a:r>
          </a:p>
          <a:p>
            <a:endParaRPr lang="ru-RU" dirty="0" smtClean="0"/>
          </a:p>
          <a:p>
            <a:r>
              <a:rPr lang="ru-RU" dirty="0" smtClean="0"/>
              <a:t>Воспитывать интерес к истории создания бумаги, искусству оригами.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42860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Задачи: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285860"/>
            <a:ext cx="600079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Применение эффективных методов оригами – повышает интерес к окружающей действительности.</a:t>
            </a:r>
          </a:p>
          <a:p>
            <a:endParaRPr lang="ru-RU" dirty="0" smtClean="0"/>
          </a:p>
          <a:p>
            <a:r>
              <a:rPr lang="ru-RU" dirty="0" smtClean="0"/>
              <a:t>   Развивает способность  контролировать с помощью мозга  тонкие движения рук и пальцев</a:t>
            </a:r>
          </a:p>
          <a:p>
            <a:endParaRPr lang="ru-RU" dirty="0" smtClean="0"/>
          </a:p>
          <a:p>
            <a:r>
              <a:rPr lang="ru-RU" dirty="0" smtClean="0"/>
              <a:t>   Улучшает пространственное  воображение и умение мысленно  оперировать с объемными предметами</a:t>
            </a:r>
          </a:p>
          <a:p>
            <a:endParaRPr lang="ru-RU" dirty="0" smtClean="0"/>
          </a:p>
          <a:p>
            <a:r>
              <a:rPr lang="ru-RU" dirty="0" smtClean="0"/>
              <a:t>    Учит читать чертежи, по которым складываются фигуры</a:t>
            </a:r>
          </a:p>
          <a:p>
            <a:endParaRPr lang="ru-RU" dirty="0" smtClean="0"/>
          </a:p>
          <a:p>
            <a:r>
              <a:rPr lang="ru-RU" dirty="0" smtClean="0"/>
              <a:t>    Знакомит на практике с основными геометрическими</a:t>
            </a:r>
          </a:p>
          <a:p>
            <a:r>
              <a:rPr lang="ru-RU" dirty="0" smtClean="0"/>
              <a:t>понятиями</a:t>
            </a:r>
          </a:p>
          <a:p>
            <a:endParaRPr lang="ru-RU" dirty="0" smtClean="0"/>
          </a:p>
          <a:p>
            <a:r>
              <a:rPr lang="ru-RU" dirty="0" smtClean="0"/>
              <a:t>    Развивает творческие способности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500174"/>
            <a:ext cx="678661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Изготовление различных поделок из цветной бумаги – увлекательное занятие для детей дошкольного возраста, имеющее большое значение в развитии их художественного вкуса, творческого воображения, конструктивного мышления и т.д. </a:t>
            </a:r>
          </a:p>
          <a:p>
            <a:endParaRPr lang="ru-RU" dirty="0" smtClean="0"/>
          </a:p>
          <a:p>
            <a:r>
              <a:rPr lang="ru-RU" dirty="0" smtClean="0"/>
              <a:t>Можно соединить занятия оригами с игрой. Сложив из бумаги поделки животных, дети могут рассказывать с их помощью знакомые сказки, сами становятся сказочными героями, совершают путешествия в мир цветов и т. д. И это еще далеко не все достоинства, которые заключает в себе волшебное искусство оригами.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642918"/>
            <a:ext cx="6715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cs typeface="Aharoni" pitchFamily="2" charset="-79"/>
              </a:rPr>
              <a:t>Оригами – увлекательное занятие для детей и взрослых.</a:t>
            </a:r>
            <a:endParaRPr lang="ru-RU" sz="2000" dirty="0">
              <a:solidFill>
                <a:srgbClr val="0070C0"/>
              </a:solidFill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571612"/>
            <a:ext cx="55721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Ведущими мотивами этого вида деятельности для младшего школьника является стремление к творческой самореализации, желание создать новое, оригинальное. Вместе с тем, фигурки оригами имеют ярко выраженное, утилитарное значение: это игрушки, подарки близким, бытовые принадлежности, макеты геометрических фигур, которые создаются детьми для того, чтобы использоваться на уроках математики, природоведения, чтения.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864396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Педагогами и психологами многих стран давно замечено, что ОРИГАМИ: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/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учит слушать устные инструкции учителя;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учит совершать последовательные действия;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развивает способность контролировать с помощью</a:t>
            </a:r>
          </a:p>
          <a:p>
            <a:r>
              <a:rPr lang="ru-RU" sz="1600" dirty="0" smtClean="0"/>
              <a:t>мозга тонкие движения рук и пальцев;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улучшает пространственное воображение и умение</a:t>
            </a:r>
          </a:p>
          <a:p>
            <a:r>
              <a:rPr lang="ru-RU" sz="1600" dirty="0" smtClean="0"/>
              <a:t>мысленно оперировать с объемными предметами;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знакомит на практике с основными</a:t>
            </a:r>
          </a:p>
          <a:p>
            <a:r>
              <a:rPr lang="ru-RU" sz="1600" dirty="0" smtClean="0"/>
              <a:t>геометрическими понятиями;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развивает уверенность в своих силах и способностях;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помогает развитию первых чертежных навыков;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стимулирует развитие памяти;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учит концентрировать внимание;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развивает творческие способности и исследовательские навыки;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улучшает глазомер;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снижает тревожность.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/>
          </a:p>
          <a:p>
            <a:r>
              <a:rPr lang="ru-RU" sz="1600" i="1" dirty="0" smtClean="0"/>
              <a:t>Практически все занимающиеся преподаванием</a:t>
            </a:r>
          </a:p>
          <a:p>
            <a:r>
              <a:rPr lang="ru-RU" sz="1600" i="1" dirty="0" smtClean="0"/>
              <a:t>оригами педагоги отмечают положительное</a:t>
            </a:r>
          </a:p>
          <a:p>
            <a:r>
              <a:rPr lang="ru-RU" sz="1600" i="1" dirty="0" smtClean="0"/>
              <a:t>влияние этого занятия на успехи своих учеников и</a:t>
            </a:r>
          </a:p>
          <a:p>
            <a:r>
              <a:rPr lang="ru-RU" sz="1600" i="1" dirty="0" smtClean="0"/>
              <a:t>по остальным предметам. Занятия складыванием</a:t>
            </a:r>
          </a:p>
          <a:p>
            <a:r>
              <a:rPr lang="ru-RU" sz="1600" i="1" dirty="0" smtClean="0"/>
              <a:t>способствуют развитию психологических контактов между </a:t>
            </a:r>
          </a:p>
          <a:p>
            <a:r>
              <a:rPr lang="ru-RU" sz="1600" i="1" dirty="0"/>
              <a:t>п</a:t>
            </a:r>
            <a:r>
              <a:rPr lang="ru-RU" sz="1600" i="1" dirty="0" smtClean="0"/>
              <a:t>едагогом и учащимися. </a:t>
            </a:r>
            <a:endParaRPr lang="ru-RU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</TotalTime>
  <Words>844</Words>
  <Application>Microsoft Office PowerPoint</Application>
  <PresentationFormat>Экран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7</cp:revision>
  <dcterms:created xsi:type="dcterms:W3CDTF">2016-02-01T18:47:23Z</dcterms:created>
  <dcterms:modified xsi:type="dcterms:W3CDTF">2016-02-01T19:53:25Z</dcterms:modified>
</cp:coreProperties>
</file>