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0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22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1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534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7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2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0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9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6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1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4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5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8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9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0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559DD-D21D-42A8-B682-3025D8868DB9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51B86-278F-488D-90DA-DEA2BC0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3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Ветка рябины                 </a:t>
            </a:r>
            <a:r>
              <a:rPr lang="ru-RU" dirty="0" smtClean="0"/>
              <a:t>в технике </a:t>
            </a:r>
            <a:r>
              <a:rPr lang="ru-RU" dirty="0" err="1" smtClean="0"/>
              <a:t>квиллинг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Составила 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Маракулина</a:t>
            </a:r>
            <a:r>
              <a:rPr lang="ru-RU" dirty="0" smtClean="0"/>
              <a:t> </a:t>
            </a:r>
            <a:r>
              <a:rPr lang="ru-RU" dirty="0" smtClean="0"/>
              <a:t>Т.В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Руководитель кружка «Умелые </a:t>
            </a:r>
            <a:r>
              <a:rPr lang="ru-RU" dirty="0" err="1" smtClean="0"/>
              <a:t>рчуки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Zvuki_prirody_i_garmonichnyy_fon_-_Krasivaya_nezhnaya_i_chuvstvennaya_muzyka_so_zvukami_prirody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33" y="6155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" y="107795"/>
            <a:ext cx="10161911" cy="63511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53351" y="839585"/>
            <a:ext cx="2086739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Настрой </a:t>
            </a:r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работу</a:t>
            </a:r>
            <a:r>
              <a:rPr lang="ru-RU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i="1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400" i="1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Здравствуй, Осень золотая!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Хорошо, что ты пришла!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красок ярких, разных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нам осень принесла!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wpix.ru/wp-content/uploads/2014/10/Autumn_Romantic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121438"/>
            <a:ext cx="10208029" cy="63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57410" y="2032174"/>
            <a:ext cx="1690255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Ребятки, какое сейчас время года? (осень) Вы, наверное, ходили с родителями в парки, любовались осенними пейзажами?!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5/09/26/15209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8" y="118456"/>
            <a:ext cx="10094019" cy="663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23912" y="582819"/>
            <a:ext cx="1857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том лесу, не в огороде,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Только осень на подходе,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Новый у нее наряд,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Бусы красные висят.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23912" y="2144202"/>
            <a:ext cx="16237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Правильно, ребята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Сегодня мы с вами сделаем красивую осеннюю ветку рябины  в технике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квиллинг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57347" y="83743"/>
            <a:ext cx="285380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Отгадайте мою загадку: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yumuz.ru/uploads/images/p/a/v/pavel_rostov_rjab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1" y="238395"/>
            <a:ext cx="6660862" cy="63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malutka.net/sites/default/files/2013/01/3187/xl_cv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51" y="2047822"/>
            <a:ext cx="4433513" cy="4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4502" y="202470"/>
            <a:ext cx="52674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 вами картон с изображением ветки рябины.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хочу, чтобы вы мне помогли сделать веточку рябины более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объёмной и красивой.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Нам понадобятся: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8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m3-tub-ru.yandex.net/i?id=f67aec87103e917d9b130ba6331cb6f5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52" y="157939"/>
            <a:ext cx="3984163" cy="298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koteko.ru/wp-content/uploads/2014/10/kvilling-kotov-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5261" r="5140" b="22309"/>
          <a:stretch/>
        </p:blipFill>
        <p:spPr bwMode="auto">
          <a:xfrm>
            <a:off x="216131" y="157940"/>
            <a:ext cx="5286893" cy="65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vrukodelii.com/attachments/2012/07/listochk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383" r="50647" b="3803"/>
          <a:stretch/>
        </p:blipFill>
        <p:spPr bwMode="auto">
          <a:xfrm>
            <a:off x="5531346" y="2826945"/>
            <a:ext cx="4305173" cy="32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41970" y="107447"/>
            <a:ext cx="33500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Листики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36519" y="1110917"/>
            <a:ext cx="23885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изготовления листиков возьмем полоску какого вам нравится цвета бумаги, и накручиваем ее на зубочистку. Немножко распустим деталь, конец детали склеиваем, и сжимаем эту деталь с двух сторон, чтобы она стала похожа на листик.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Делаем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таких листиков сколько нарисовано.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7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0.liveinternet.ru/images/attach/c/1/57/294/57294697_ste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40" b="48048"/>
          <a:stretch/>
        </p:blipFill>
        <p:spPr bwMode="auto">
          <a:xfrm>
            <a:off x="188825" y="154480"/>
            <a:ext cx="10402106" cy="25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ukikryki.ru/uploads/posts/2012-06/1339186483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82" y="2958898"/>
            <a:ext cx="3810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79727" y="2614218"/>
            <a:ext cx="68326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Ягоды рябины</a:t>
            </a:r>
            <a:endParaRPr lang="ru-RU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8056" y="3595304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скрутим  «ягодки» – это простой тугой ролл. Берём полоску красного цвета и накручиваем её на зубочистку. Снимаем, кончик приклеиваем.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edu.mari.ru/mouo-kilemary/sh7/DocLib5/_w/%D0%92%D0%B5%D1%82%D0%BA%D0%B0%20%D1%80%D1%8F%D0%B1%D0%B8%D0%BD%D1%8B_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0" t="8514" r="4451" b="16821"/>
          <a:stretch/>
        </p:blipFill>
        <p:spPr bwMode="auto">
          <a:xfrm>
            <a:off x="199506" y="91441"/>
            <a:ext cx="10266218" cy="64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418317">
            <a:off x="5978400" y="4754880"/>
            <a:ext cx="72388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Квиллинг - это просто!!!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151" name="Рисунок 1" descr="https://pp.vk.me/c618630/v618630961/12d1d/9SU5mJCI_h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0" t="8582" r="34886" b="62404"/>
          <a:stretch/>
        </p:blipFill>
        <p:spPr bwMode="auto">
          <a:xfrm>
            <a:off x="10624479" y="685801"/>
            <a:ext cx="1482855" cy="10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7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57</TotalTime>
  <Words>204</Words>
  <Application>Microsoft Office PowerPoint</Application>
  <PresentationFormat>Широкоэкранный</PresentationFormat>
  <Paragraphs>28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Trebuchet MS</vt:lpstr>
      <vt:lpstr>Берлин</vt:lpstr>
      <vt:lpstr>Ветка рябины                 в технике квиллинг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Ветка рябины                 в технике квиллинг</dc:title>
  <dc:creator>asus</dc:creator>
  <cp:lastModifiedBy>asus</cp:lastModifiedBy>
  <cp:revision>8</cp:revision>
  <dcterms:created xsi:type="dcterms:W3CDTF">2017-01-03T22:52:46Z</dcterms:created>
  <dcterms:modified xsi:type="dcterms:W3CDTF">2017-01-14T12:56:30Z</dcterms:modified>
</cp:coreProperties>
</file>