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F6D5-B07E-4B60-8D16-E91A6ADF1904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3C694-0D4F-49CA-ADE8-A1101606F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6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C694-0D4F-49CA-ADE8-A1101606FDD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5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kern="1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"Дорожка </a:t>
            </a:r>
            <a:r>
              <a:rPr lang="ru-RU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здоровья" каждому ребенку</a:t>
            </a:r>
            <a:r>
              <a:rPr lang="ru-RU" b="1" kern="1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  <a:br>
              <a:rPr lang="ru-RU" b="1" kern="1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600" dirty="0" smtClean="0"/>
              <a:t>Воспитатель:   Русинова Т.А.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8840"/>
            <a:ext cx="9036496" cy="480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Известно, что на стопах расположено множество активных точек, стимулируя которые можно положительно воздействовать на процессы, происходящие в организме. Стопы — проекция всех наших органов. Оздоровительный массаж стоп улучшает кровообращение, обмен веществ в тканях, повышает иммунитет, снижает усталость и утомление от умственной или физической нагрузки, восстанавливает трудоспособность. Регулярно делая массаж стоп, можно каждый день незаметно для себя улучшать свое здоровье и здоровье своих детей. А чтобы это занятие было не только полезным, но и увлекательным делаем «дорожку здоровья»! 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5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8840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детей дорожка здоровья крайне важна</a:t>
            </a:r>
            <a:r>
              <a:rPr lang="ru-RU" sz="28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т.к. является не только профилактикой, но и </a:t>
            </a:r>
            <a:r>
              <a:rPr lang="ru-RU" sz="2800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непосредственным методом </a:t>
            </a:r>
            <a:r>
              <a:rPr lang="ru-RU" sz="28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лечения плоскостопия. «Прогулки» по «дорожке здоровья» хорошо совмещать с закаливанием. Этим мы внесем неоценимый вклад </a:t>
            </a:r>
            <a:r>
              <a:rPr lang="ru-RU" sz="2800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здоровье наших детей. Организовать дорожку здоровья можно как дома, так и на улице. Идеально наличие двух вариантов. Хорошо, если дорожка доступна для ребенка, и он в любое время может по ней походить, как только возникнет желание. Но если нет </a:t>
            </a:r>
            <a:r>
              <a:rPr lang="ru-RU" sz="2800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возможности, </a:t>
            </a:r>
            <a:r>
              <a:rPr lang="ru-RU" sz="28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выкладывайте дорожку на 15-20 минут после сна. 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00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8840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 можете сделать «дорожку здоровья» своими руками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достаточно просто. Наполняющими элементами «дорожки здоровья» могут быть совершенно разные вещи, от природных материалов, до старых фломастеров. Это и шишки, каштаны, желуди, веточки, песок, деревянные палочки, камушки, галька, орехи, и пуговицы, бусины, крышки от пластиковых бутылок, сами пластиковые бутылки, наполненные водой или песком, толстая веревка, пластиковый коврик типа «травка», резиновые коврики для обуви, металлические цепи разумной толщины, и даже старые счеты.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83" y="4543385"/>
            <a:ext cx="8795737" cy="219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88840"/>
            <a:ext cx="892899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Массажная дорожка может включать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мягкие элементы, например, </a:t>
            </a:r>
            <a:r>
              <a:rPr lang="ru-RU" sz="2000" dirty="0" err="1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поро-лоновые</a:t>
            </a:r>
            <a:r>
              <a:rPr lang="ru-RU" sz="2000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губки или </a:t>
            </a:r>
            <a:r>
              <a:rPr lang="ru-RU" sz="2000" dirty="0" err="1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сизалевые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мочалки. Можно включать в дорожку мешочки с наполнителями из </a:t>
            </a:r>
            <a:r>
              <a:rPr lang="ru-RU" sz="2000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круп.  Элементы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дорожки пришиваются на отрезы плотной ткани, приклеиваются на фанеру, клеенку или линолеум. Можно также выстроить в дорожку специальные ящички с наполнителями, и ребенок будет переступать из одного в другой. Завершать «прогулку» по дорожке хорошо прохладной водичкой, постепенно снижая температуру воды до 10-12 градусов</a:t>
            </a:r>
            <a:r>
              <a:rPr lang="ru-RU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ru-RU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6" y="4221088"/>
            <a:ext cx="9016128" cy="250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507" y="2060849"/>
            <a:ext cx="8928992" cy="184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Организуя «дорожку здоровья» на улице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сделать под нее подложку, например, из клеенки, чтобы дорожка не прорастала травой, и оградить невысоким бордюром, чтобы элементы дорожки не разошлись по всей детской площадке.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Важно! </a:t>
            </a:r>
            <a:r>
              <a:rPr lang="ru-RU" sz="2000" dirty="0">
                <a:solidFill>
                  <a:srgbClr val="3D3D3D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стоит делать массаж на «дорожке здоровья», если ребенок болен.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02379"/>
            <a:ext cx="8928992" cy="285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6143625" cy="4954588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53</TotalTime>
  <Words>437</Words>
  <Application>Microsoft Office PowerPoint</Application>
  <PresentationFormat>Экран (4:3)</PresentationFormat>
  <Paragraphs>11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лица</vt:lpstr>
      <vt:lpstr>"Дорожка здоровья" каждому ребенку!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"Дорожка здоровья" каждому ребенку!</dc:title>
  <dc:creator>Владимир Русинов</dc:creator>
  <cp:lastModifiedBy>Владимир Русинов</cp:lastModifiedBy>
  <cp:revision>18</cp:revision>
  <dcterms:created xsi:type="dcterms:W3CDTF">2015-04-15T05:12:03Z</dcterms:created>
  <dcterms:modified xsi:type="dcterms:W3CDTF">2017-01-16T17:27:06Z</dcterms:modified>
</cp:coreProperties>
</file>