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193-1948-4B81-9546-E919BAAABB5F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4E3F-3C1D-481C-9022-444DD7300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19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193-1948-4B81-9546-E919BAAABB5F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4E3F-3C1D-481C-9022-444DD7300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7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193-1948-4B81-9546-E919BAAABB5F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4E3F-3C1D-481C-9022-444DD7300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09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193-1948-4B81-9546-E919BAAABB5F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4E3F-3C1D-481C-9022-444DD7300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5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193-1948-4B81-9546-E919BAAABB5F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4E3F-3C1D-481C-9022-444DD7300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88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193-1948-4B81-9546-E919BAAABB5F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4E3F-3C1D-481C-9022-444DD7300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25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193-1948-4B81-9546-E919BAAABB5F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4E3F-3C1D-481C-9022-444DD7300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37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193-1948-4B81-9546-E919BAAABB5F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4E3F-3C1D-481C-9022-444DD7300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69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193-1948-4B81-9546-E919BAAABB5F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4E3F-3C1D-481C-9022-444DD7300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52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193-1948-4B81-9546-E919BAAABB5F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4E3F-3C1D-481C-9022-444DD7300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6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193-1948-4B81-9546-E919BAAABB5F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4E3F-3C1D-481C-9022-444DD7300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09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5B193-1948-4B81-9546-E919BAAABB5F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94E3F-3C1D-481C-9022-444DD7300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80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Новогодний антураж»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0" y="1357745"/>
            <a:ext cx="8575963" cy="55002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34031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6600" b="1" i="1" dirty="0" smtClean="0">
                <a:solidFill>
                  <a:schemeClr val="accent1">
                    <a:lumMod val="75000"/>
                  </a:schemeClr>
                </a:solidFill>
              </a:rPr>
              <a:t>Зимний лес</a:t>
            </a:r>
            <a:endParaRPr lang="ru-RU" sz="6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860" y="2203613"/>
            <a:ext cx="4882718" cy="3662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08" y="1859070"/>
            <a:ext cx="5801495" cy="43511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6514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82" y="0"/>
            <a:ext cx="4627417" cy="34705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20" y="3304308"/>
            <a:ext cx="5832766" cy="380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016"/>
            <a:ext cx="6206836" cy="54586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5261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Наши творчества 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" y="1690688"/>
            <a:ext cx="6557240" cy="4917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782" y="1690688"/>
            <a:ext cx="5070473" cy="46824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824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Новогодний Каравай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3" y="1690688"/>
            <a:ext cx="5801784" cy="4351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748" y="1312645"/>
            <a:ext cx="6068290" cy="51020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95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7692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</Words>
  <Application>Microsoft Office PowerPoint</Application>
  <PresentationFormat>Широкоэкранный</PresentationFormat>
  <Paragraphs>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«Новогодний антураж»</vt:lpstr>
      <vt:lpstr> Зимний лес</vt:lpstr>
      <vt:lpstr>Презентация PowerPoint</vt:lpstr>
      <vt:lpstr>Наши творчества </vt:lpstr>
      <vt:lpstr>Новогодний Каравай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«Новогодний антураж»</dc:title>
  <dc:creator>Вокуева Нина</dc:creator>
  <cp:lastModifiedBy>Вокуева Нина</cp:lastModifiedBy>
  <cp:revision>3</cp:revision>
  <dcterms:created xsi:type="dcterms:W3CDTF">2017-01-22T12:41:20Z</dcterms:created>
  <dcterms:modified xsi:type="dcterms:W3CDTF">2017-01-22T13:04:00Z</dcterms:modified>
</cp:coreProperties>
</file>