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6" r:id="rId8"/>
    <p:sldId id="269" r:id="rId9"/>
    <p:sldId id="263" r:id="rId10"/>
    <p:sldId id="264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: От чего зависит знак произведения </a:t>
            </a:r>
            <a:r>
              <a:rPr lang="ru-RU" dirty="0" smtClean="0"/>
              <a:t> </a:t>
            </a:r>
            <a:r>
              <a:rPr lang="ru-RU" dirty="0" smtClean="0"/>
              <a:t>двух чисел.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3886200"/>
            <a:ext cx="5410200" cy="24384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Выполнил ученик </a:t>
            </a:r>
            <a:r>
              <a:rPr lang="ru-RU" sz="2400" dirty="0" smtClean="0">
                <a:solidFill>
                  <a:schemeClr val="tx1"/>
                </a:solidFill>
              </a:rPr>
              <a:t>6а класса 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Мерчин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Артем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Проверила 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err="1" smtClean="0">
                <a:solidFill>
                  <a:schemeClr val="tx1"/>
                </a:solidFill>
              </a:rPr>
              <a:t>Жегалова</a:t>
            </a:r>
            <a:r>
              <a:rPr lang="ru-RU" sz="2400" dirty="0" smtClean="0">
                <a:solidFill>
                  <a:schemeClr val="tx1"/>
                </a:solidFill>
              </a:rPr>
              <a:t>  С.А.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МКОУ </a:t>
            </a:r>
            <a:r>
              <a:rPr lang="ru-RU" sz="2400" dirty="0" err="1" smtClean="0">
                <a:solidFill>
                  <a:schemeClr val="tx1"/>
                </a:solidFill>
              </a:rPr>
              <a:t>Крестовогородищенская</a:t>
            </a:r>
            <a:r>
              <a:rPr lang="ru-RU" sz="2400" dirty="0" smtClean="0">
                <a:solidFill>
                  <a:schemeClr val="tx1"/>
                </a:solidFill>
              </a:rPr>
              <a:t> СШ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получили четыре равенства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(+3)*(+2) = + 6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(- 3)* (+2)= - 6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(+ 3)* (-2) = -6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(-3)* (-2) = + 6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Какой можно сделать вывод?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Произведение двух целых чисел будет со знаком «+», если эти числа одинаковых знаков, и со знаком «-», если они разных знаков.</a:t>
            </a:r>
          </a:p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Древние ученые придумали правило: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друг моего друга- мой друг – (+)*(+)=+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друг моего врага – мой враг – (+)*(-)=-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враг моего друга – мой враг – (-)*(+)=-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враг моего врага – мой друг – (-)*(-)=+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8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(-2)*(+3)   </a:t>
            </a:r>
          </a:p>
          <a:p>
            <a:r>
              <a:rPr lang="ru-RU" dirty="0" smtClean="0"/>
              <a:t>(-7)*(-9)</a:t>
            </a:r>
          </a:p>
          <a:p>
            <a:r>
              <a:rPr lang="ru-RU" dirty="0" smtClean="0"/>
              <a:t>(+8)*(-3)</a:t>
            </a:r>
          </a:p>
          <a:p>
            <a:r>
              <a:rPr lang="ru-RU" dirty="0" smtClean="0"/>
              <a:t>(+10)*(+7</a:t>
            </a:r>
            <a:r>
              <a:rPr lang="ru-RU" dirty="0" smtClean="0"/>
              <a:t>)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71800" y="1219200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dirty="0" smtClean="0"/>
              <a:t>= -6</a:t>
            </a:r>
          </a:p>
          <a:p>
            <a:r>
              <a:rPr lang="ru-RU" sz="3600" dirty="0" smtClean="0"/>
              <a:t>=63</a:t>
            </a:r>
          </a:p>
          <a:p>
            <a:r>
              <a:rPr lang="ru-RU" sz="3600" dirty="0" smtClean="0"/>
              <a:t>=-24</a:t>
            </a:r>
          </a:p>
          <a:p>
            <a:r>
              <a:rPr lang="ru-RU" sz="3600" dirty="0" smtClean="0"/>
              <a:t>= </a:t>
            </a:r>
            <a:r>
              <a:rPr lang="ru-RU" sz="3600" dirty="0" smtClean="0"/>
              <a:t>70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2183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Никольский С.М. Математика.-</a:t>
            </a:r>
            <a:r>
              <a:rPr lang="ru-RU" dirty="0" err="1" smtClean="0"/>
              <a:t>М.Просвещение</a:t>
            </a:r>
            <a:r>
              <a:rPr lang="ru-RU" dirty="0" smtClean="0"/>
              <a:t>, 2014 г.</a:t>
            </a:r>
          </a:p>
          <a:p>
            <a:r>
              <a:rPr lang="ru-RU" dirty="0" err="1" smtClean="0"/>
              <a:t>Депман</a:t>
            </a:r>
            <a:r>
              <a:rPr lang="ru-RU" dirty="0" smtClean="0"/>
              <a:t> И.Я. И др. За страницами учебника </a:t>
            </a:r>
            <a:r>
              <a:rPr lang="ru-RU" dirty="0" err="1" smtClean="0"/>
              <a:t>математики.М</a:t>
            </a:r>
            <a:r>
              <a:rPr lang="ru-RU" dirty="0" smtClean="0"/>
              <a:t>. Просвещение 1989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64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Цель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Выяснить , от чего зависит знак произведения </a:t>
            </a:r>
            <a:r>
              <a:rPr lang="ru-RU" sz="4000" dirty="0" smtClean="0"/>
              <a:t> </a:t>
            </a:r>
            <a:r>
              <a:rPr lang="ru-RU" sz="4000" dirty="0" smtClean="0"/>
              <a:t>двух чисел.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Гипотеза: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Предположим , что на значение произведения </a:t>
            </a:r>
            <a:r>
              <a:rPr lang="ru-RU" dirty="0" smtClean="0">
                <a:solidFill>
                  <a:srgbClr val="0070C0"/>
                </a:solidFill>
              </a:rPr>
              <a:t>влияют </a:t>
            </a:r>
            <a:r>
              <a:rPr lang="ru-RU" dirty="0" smtClean="0"/>
              <a:t>знаки множителей.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Что такое умножение?</a:t>
            </a:r>
          </a:p>
          <a:p>
            <a:pPr>
              <a:buNone/>
            </a:pPr>
            <a:r>
              <a:rPr lang="ru-RU" dirty="0" smtClean="0"/>
              <a:t>3+3+3=3*3</a:t>
            </a:r>
          </a:p>
          <a:p>
            <a:pPr>
              <a:buNone/>
            </a:pPr>
            <a:r>
              <a:rPr lang="ru-RU" dirty="0" smtClean="0"/>
              <a:t>Как называются числа при умножении?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sz="5400" dirty="0" smtClean="0"/>
              <a:t>3*2=6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514600" y="4572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409700" y="43053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3695700" y="4305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5257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множитель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541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 множитель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произведение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Исследование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Китайские ученые не знали правила знаков при умножении положительных и отрицательных чисел. Впервые его сформулировали индийские ученые.</a:t>
            </a:r>
          </a:p>
          <a:p>
            <a:pPr marL="0" indent="0">
              <a:buNone/>
            </a:pPr>
            <a:r>
              <a:rPr lang="ru-RU" dirty="0" smtClean="0"/>
              <a:t>Например, чтобы умножить (-7) *3 необходимо заменить умножение на натуральное число сложением</a:t>
            </a:r>
          </a:p>
          <a:p>
            <a:pPr marL="0" indent="0">
              <a:buNone/>
            </a:pPr>
            <a:r>
              <a:rPr lang="ru-RU" dirty="0" smtClean="0"/>
              <a:t>(-7)*3= (-7)+(-7)+(-7)= -21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77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Исследование ( с помощью шкалы термометра)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1. Температура изменяется на + 3</a:t>
            </a:r>
            <a:r>
              <a:rPr lang="ru-RU" sz="7400" baseline="30000" dirty="0" smtClean="0"/>
              <a:t>0</a:t>
            </a:r>
            <a:r>
              <a:rPr lang="ru-RU" sz="7400" dirty="0" smtClean="0"/>
              <a:t> С. На сколько изменится температура через 2 ч.</a:t>
            </a:r>
          </a:p>
          <a:p>
            <a:pPr>
              <a:buNone/>
            </a:pP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    с</a:t>
            </a:r>
            <a:r>
              <a:rPr lang="ru-RU" sz="7400" i="1" dirty="0" smtClean="0"/>
              <a:t>= + 3</a:t>
            </a:r>
            <a:r>
              <a:rPr lang="ru-RU" sz="7400" i="1" baseline="30000" dirty="0" smtClean="0"/>
              <a:t>0</a:t>
            </a:r>
            <a:r>
              <a:rPr lang="ru-RU" sz="7400" i="1" dirty="0" smtClean="0"/>
              <a:t>С; t = + 2</a:t>
            </a: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    С = (+3) + (+3)= ( +3) * (+ 2) =6</a:t>
            </a:r>
            <a:br>
              <a:rPr lang="ru-RU" sz="7400" dirty="0" smtClean="0"/>
            </a:br>
            <a:endParaRPr lang="ru-RU" sz="7400" dirty="0" smtClean="0"/>
          </a:p>
          <a:p>
            <a:pPr lvl="0">
              <a:buNone/>
            </a:pPr>
            <a:r>
              <a:rPr lang="ru-RU" sz="7400" dirty="0" smtClean="0"/>
              <a:t>2. Температура изменяется на - 3</a:t>
            </a:r>
            <a:r>
              <a:rPr lang="ru-RU" sz="7400" baseline="30000" dirty="0" smtClean="0"/>
              <a:t>0</a:t>
            </a:r>
            <a:r>
              <a:rPr lang="ru-RU" sz="7400" dirty="0" smtClean="0"/>
              <a:t> С. На сколько изменится температура через 2 ч.</a:t>
            </a:r>
          </a:p>
          <a:p>
            <a:pPr>
              <a:buNone/>
            </a:pPr>
            <a:r>
              <a:rPr lang="ru-RU" sz="7400" dirty="0" smtClean="0"/>
              <a:t>         с</a:t>
            </a:r>
            <a:r>
              <a:rPr lang="ru-RU" sz="7400" i="1" dirty="0" smtClean="0"/>
              <a:t>= - 3</a:t>
            </a:r>
            <a:r>
              <a:rPr lang="ru-RU" sz="7400" i="1" baseline="30000" dirty="0" smtClean="0"/>
              <a:t>0</a:t>
            </a:r>
            <a:r>
              <a:rPr lang="ru-RU" sz="7400" i="1" dirty="0" smtClean="0"/>
              <a:t>С; t = + 2</a:t>
            </a:r>
          </a:p>
          <a:p>
            <a:pPr>
              <a:buNone/>
            </a:pPr>
            <a:r>
              <a:rPr lang="ru-RU" sz="7400" i="1" dirty="0"/>
              <a:t> </a:t>
            </a:r>
            <a:r>
              <a:rPr lang="ru-RU" sz="7400" i="1" dirty="0" smtClean="0"/>
              <a:t>         с  = (-3) + ( -3) = (-3) * 2 = - 6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 как  умножить 6 * (-3)  или (-6)*(-3)</a:t>
            </a:r>
          </a:p>
          <a:p>
            <a:pPr marL="0" indent="0">
              <a:buNone/>
            </a:pPr>
            <a:r>
              <a:rPr lang="ru-RU" sz="2400" dirty="0" smtClean="0"/>
              <a:t>     ( ведь количество слагаемых с минусом не бывает)</a:t>
            </a:r>
          </a:p>
          <a:p>
            <a:pPr marL="0" indent="0">
              <a:buNone/>
            </a:pPr>
            <a:r>
              <a:rPr lang="ru-RU" dirty="0" smtClean="0"/>
              <a:t>Даже самые крупные математики 18 века давали туманные объяснения. Английский поэт У.Г. </a:t>
            </a:r>
            <a:r>
              <a:rPr lang="ru-RU" dirty="0" err="1" smtClean="0"/>
              <a:t>Оден</a:t>
            </a:r>
            <a:r>
              <a:rPr lang="ru-RU" dirty="0" smtClean="0"/>
              <a:t> с огорчением воскликнул: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«Минус на минус – всегда только плюс.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Отчего так бывает, сказать не берусь».</a:t>
            </a:r>
          </a:p>
        </p:txBody>
      </p:sp>
    </p:spTree>
    <p:extLst>
      <p:ext uri="{BB962C8B-B14F-4D97-AF65-F5344CB8AC3E}">
        <p14:creationId xmlns:p14="http://schemas.microsoft.com/office/powerpoint/2010/main" xmlns="" val="29516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современной математике равенства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а*(-в) = - а*в   и ( -а)*(-в)= а*в</a:t>
            </a:r>
          </a:p>
          <a:p>
            <a:pPr marL="0" indent="0">
              <a:buNone/>
            </a:pPr>
            <a:r>
              <a:rPr lang="ru-RU" dirty="0" smtClean="0"/>
              <a:t>         принимают без доказательств.</a:t>
            </a:r>
          </a:p>
          <a:p>
            <a:pPr marL="0" indent="0">
              <a:buNone/>
            </a:pPr>
            <a:r>
              <a:rPr lang="ru-RU" dirty="0" smtClean="0"/>
              <a:t>Можно объяснить на примере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  <a:r>
              <a:rPr lang="ru-RU" b="1" dirty="0" smtClean="0"/>
              <a:t> шкалы термометра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67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/>
              <a:t>Допустим на градуснике  0 градусов. Температура изменяется на + 3</a:t>
            </a:r>
            <a:r>
              <a:rPr lang="ru-RU" sz="1800" baseline="30000" dirty="0" smtClean="0"/>
              <a:t>0</a:t>
            </a:r>
            <a:r>
              <a:rPr lang="ru-RU" sz="1800" dirty="0" smtClean="0"/>
              <a:t> С. Найти, какая была температура 2 ч назад.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с</a:t>
            </a:r>
            <a:r>
              <a:rPr lang="ru-RU" i="1" dirty="0" smtClean="0"/>
              <a:t>= + 3</a:t>
            </a:r>
            <a:r>
              <a:rPr lang="ru-RU" i="1" baseline="30000" dirty="0" smtClean="0"/>
              <a:t>0</a:t>
            </a:r>
            <a:r>
              <a:rPr lang="ru-RU" i="1" dirty="0" smtClean="0"/>
              <a:t>С; t = - 2,   с =(+ 3)*( -2)= -6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aseline="-250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Температура изменяется на - 3</a:t>
            </a:r>
            <a:r>
              <a:rPr lang="ru-RU" sz="1800" baseline="30000" dirty="0" smtClean="0"/>
              <a:t>0</a:t>
            </a:r>
            <a:r>
              <a:rPr lang="ru-RU" sz="1800" dirty="0" smtClean="0"/>
              <a:t> С. Найти, какая была температура 2 ч наза</a:t>
            </a:r>
            <a:r>
              <a:rPr lang="ru-RU" sz="1600" i="1" dirty="0" smtClean="0"/>
              <a:t>д.</a:t>
            </a:r>
          </a:p>
          <a:p>
            <a:pPr lvl="0">
              <a:buNone/>
            </a:pPr>
            <a:r>
              <a:rPr lang="ru-RU" sz="2800" dirty="0" smtClean="0"/>
              <a:t>     с</a:t>
            </a:r>
            <a:r>
              <a:rPr lang="ru-RU" sz="2800" i="1" dirty="0" smtClean="0"/>
              <a:t>= - 3</a:t>
            </a:r>
            <a:r>
              <a:rPr lang="ru-RU" sz="2800" i="1" baseline="30000" dirty="0" smtClean="0"/>
              <a:t>0</a:t>
            </a:r>
            <a:r>
              <a:rPr lang="ru-RU" sz="2800" i="1" dirty="0" smtClean="0"/>
              <a:t>С; t = - 2</a:t>
            </a:r>
          </a:p>
          <a:p>
            <a:pPr lvl="0">
              <a:buNone/>
            </a:pPr>
            <a:r>
              <a:rPr lang="ru-RU" sz="2800" i="1" dirty="0" smtClean="0"/>
              <a:t>     с </a:t>
            </a:r>
            <a:r>
              <a:rPr lang="en-US" sz="2800" i="1" dirty="0" smtClean="0"/>
              <a:t>=-3 *(-2)=</a:t>
            </a:r>
            <a:r>
              <a:rPr lang="ru-RU" sz="2800" i="1" dirty="0" smtClean="0"/>
              <a:t> </a:t>
            </a:r>
            <a:r>
              <a:rPr lang="en-US" sz="2800" i="1" dirty="0" smtClean="0"/>
              <a:t>+</a:t>
            </a:r>
            <a:r>
              <a:rPr lang="en-US" sz="2800" i="1" smtClean="0"/>
              <a:t>6</a:t>
            </a:r>
            <a:endParaRPr lang="ru-RU" sz="28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400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Тема : От чего зависит знак произведения  двух чисел.</vt:lpstr>
      <vt:lpstr>Цель</vt:lpstr>
      <vt:lpstr>Гипотеза:</vt:lpstr>
      <vt:lpstr>ПОВТОРИМ:</vt:lpstr>
      <vt:lpstr>Исследование</vt:lpstr>
      <vt:lpstr>Исследование ( с помощью шкалы термометра)</vt:lpstr>
      <vt:lpstr>Из истории</vt:lpstr>
      <vt:lpstr>Слайд 8</vt:lpstr>
      <vt:lpstr>Слайд 9</vt:lpstr>
      <vt:lpstr>Результат</vt:lpstr>
      <vt:lpstr>Вывод</vt:lpstr>
      <vt:lpstr>Вычислить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От чего зависит произведения и частного двух чисел.</dc:title>
  <dc:creator>Мерчины</dc:creator>
  <cp:lastModifiedBy>User</cp:lastModifiedBy>
  <cp:revision>17</cp:revision>
  <dcterms:created xsi:type="dcterms:W3CDTF">2016-11-30T10:39:16Z</dcterms:created>
  <dcterms:modified xsi:type="dcterms:W3CDTF">2017-01-13T12:55:02Z</dcterms:modified>
</cp:coreProperties>
</file>