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44" r:id="rId2"/>
    <p:sldId id="256" r:id="rId3"/>
    <p:sldId id="345" r:id="rId4"/>
    <p:sldId id="335" r:id="rId5"/>
    <p:sldId id="336" r:id="rId6"/>
    <p:sldId id="267" r:id="rId7"/>
    <p:sldId id="338" r:id="rId8"/>
    <p:sldId id="347" r:id="rId9"/>
    <p:sldId id="348" r:id="rId10"/>
    <p:sldId id="279" r:id="rId11"/>
    <p:sldId id="342" r:id="rId12"/>
    <p:sldId id="34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5B3"/>
    <a:srgbClr val="008000"/>
    <a:srgbClr val="0000CC"/>
    <a:srgbClr val="AE12A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3827" autoAdjust="0"/>
  </p:normalViewPr>
  <p:slideViewPr>
    <p:cSldViewPr>
      <p:cViewPr>
        <p:scale>
          <a:sx n="90" d="100"/>
          <a:sy n="90" d="100"/>
        </p:scale>
        <p:origin x="-139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0A021-660B-4DE4-BE51-E2BA4EBF985D}" type="datetimeFigureOut">
              <a:rPr lang="ru-RU" smtClean="0"/>
              <a:pPr/>
              <a:t>23.01.2017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D3853-A28E-4928-8AF3-B02484BCC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odnoklassniki.ru/dk?cmd=PopLayerViewFriendPhoto&amp;st.cmd=friendPhotos&amp;st.friendId=aomlrspofcbsywafq0pzbpqcomjzhisdzzplg&amp;tkn=5160&amp;st.layer.cmd=PopLayerViewFriendPhotoOuter&amp;st.layer.showNav=on&amp;st.layer.direction=off&amp;st.layer.photoId=78926133373&amp;st.layer.completeChunk=off&amp;st.layer.photoIds=78942701437;78926133373&amp;st.layer.photoIdx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1000109"/>
            <a:ext cx="8286808" cy="928693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«СОШ п. Горный Краснопартизанского района Саратовской области»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с. Савельевка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500990" cy="857256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Всюду с нею любимая школа  -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плоть и кровь ей вошла навсегда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4643438" y="214290"/>
            <a:ext cx="40005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Всероссийский конкурс для учителей и педагогов дополнительного образования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"Лучшая визитная карточка учителя"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3438" y="4500570"/>
            <a:ext cx="41434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: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Никульникова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Дарья</a:t>
            </a:r>
            <a:endParaRPr lang="en-US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ученица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филиала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МОУ «СОШ п. Горный Краснопартизанского района Саратовской области»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с. Савельевка, воспитанница</a:t>
            </a: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литературно-краеведческого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кружка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Певец родного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края»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девиз у ней такой: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Я никогда не стану старой, буду вечно молодой!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E:\мои фотографии\DSCI0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546" t="15784" r="30156" b="17923"/>
          <a:stretch>
            <a:fillRect/>
          </a:stretch>
        </p:blipFill>
        <p:spPr bwMode="auto">
          <a:xfrm>
            <a:off x="6099930" y="1071546"/>
            <a:ext cx="2758349" cy="5643602"/>
          </a:xfrm>
          <a:prstGeom prst="rect">
            <a:avLst/>
          </a:prstGeom>
          <a:noFill/>
        </p:spPr>
      </p:pic>
      <p:pic>
        <p:nvPicPr>
          <p:cNvPr id="3074" name="Picture 2" descr="E:\школа\Изображение 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71678"/>
            <a:ext cx="4631139" cy="37930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00CC"/>
                </a:solidFill>
              </a:rPr>
              <a:t/>
            </a:r>
            <a:br>
              <a:rPr lang="ru-RU" sz="2400" b="1" i="1" dirty="0" smtClean="0">
                <a:solidFill>
                  <a:srgbClr val="0000CC"/>
                </a:solidFill>
              </a:rPr>
            </a:b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Ну, а дома она уж хозяйка: и бабуля , и мама, жена , и сестра , и сноха, и золовка , и хранительница очага!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E:\Новая папка (3)\Изображение 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429132"/>
            <a:ext cx="2714612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E:\Новая папка (4)\Никита на 1сентября 09г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2946818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E:\Новая папка (3)\Изображение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357694"/>
            <a:ext cx="2643206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1\AppData\Local\Microsoft\Windows\Temporary Internet Files\Content.Word\DSC00037.jpg"/>
          <p:cNvPicPr/>
          <p:nvPr/>
        </p:nvPicPr>
        <p:blipFill>
          <a:blip r:embed="rId5" cstate="print"/>
          <a:srcRect r="7360"/>
          <a:stretch>
            <a:fillRect/>
          </a:stretch>
        </p:blipFill>
        <p:spPr bwMode="auto">
          <a:xfrm>
            <a:off x="3286116" y="2000240"/>
            <a:ext cx="2687083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C:\Users\1\Desktop\ВСЕ фото\турслёт\SDC11326.JPG"/>
          <p:cNvPicPr>
            <a:picLocks noChangeAspect="1" noChangeArrowheads="1"/>
          </p:cNvPicPr>
          <p:nvPr/>
        </p:nvPicPr>
        <p:blipFill>
          <a:blip r:embed="rId6" cstate="print"/>
          <a:srcRect l="15754" r="27007"/>
          <a:stretch>
            <a:fillRect/>
          </a:stretch>
        </p:blipFill>
        <p:spPr bwMode="auto">
          <a:xfrm>
            <a:off x="6243731" y="1428736"/>
            <a:ext cx="2819545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C:\Users\1\Desktop\ВСЕ фото\лето 2016\20160726_174119.jpg"/>
          <p:cNvPicPr>
            <a:picLocks noChangeAspect="1" noChangeArrowheads="1"/>
          </p:cNvPicPr>
          <p:nvPr/>
        </p:nvPicPr>
        <p:blipFill>
          <a:blip r:embed="rId7" cstate="print"/>
          <a:srcRect t="17803" b="28659"/>
          <a:stretch>
            <a:fillRect/>
          </a:stretch>
        </p:blipFill>
        <p:spPr bwMode="auto">
          <a:xfrm>
            <a:off x="214282" y="4058158"/>
            <a:ext cx="2786082" cy="2651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500594" cy="3357586"/>
          </a:xfrm>
        </p:spPr>
        <p:txBody>
          <a:bodyPr>
            <a:normAutofit/>
          </a:bodyPr>
          <a:lstStyle/>
          <a:p>
            <a:pPr algn="l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Всё вмещается в жизненной чаше,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 куда бы она не пошла, 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Всюду с нею любимая школа  -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плоть и кровь ей вошла навсегда.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ней и крылья свои обретала,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ней успех,  не успех  ли  деля,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ней и падала,  и  взлетала,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ней усталость  и силу деля.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я желаю ей  здоровья ,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Мира , счастья и добра !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пусть любимая работа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Умножит силы школяра!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дед Кирилл\Изображение 5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3643314"/>
            <a:ext cx="3857105" cy="3000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1\Desktop\ВСЕ фото\Шабанов\SAM_3896.JPG"/>
          <p:cNvPicPr>
            <a:picLocks noChangeAspect="1" noChangeArrowheads="1"/>
          </p:cNvPicPr>
          <p:nvPr/>
        </p:nvPicPr>
        <p:blipFill>
          <a:blip r:embed="rId3" cstate="print"/>
          <a:srcRect b="14933"/>
          <a:stretch>
            <a:fillRect/>
          </a:stretch>
        </p:blipFill>
        <p:spPr bwMode="auto">
          <a:xfrm>
            <a:off x="285720" y="4000504"/>
            <a:ext cx="4152558" cy="264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1738" y="285728"/>
            <a:ext cx="4034146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01122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Семикопова Любовь Ивановна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Отличник народного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просвещения,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sz="1600" b="1" dirty="0" smtClean="0">
                <a:latin typeface="+mn-lt"/>
                <a:cs typeface="Times New Roman" pitchFamily="18" charset="0"/>
              </a:rPr>
              <a:t/>
            </a:r>
            <a:br>
              <a:rPr lang="en-US" sz="1600" b="1" dirty="0" smtClean="0"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latin typeface="+mn-lt"/>
                <a:cs typeface="Times New Roman" pitchFamily="18" charset="0"/>
              </a:rPr>
              <a:t>Учитель ОБЖ и физической культуры ,  руководитель литературно-краеведческого </a:t>
            </a:r>
            <a:br>
              <a:rPr lang="ru-RU" sz="1600" b="1" dirty="0" smtClean="0">
                <a:latin typeface="+mn-lt"/>
                <a:cs typeface="Times New Roman" pitchFamily="18" charset="0"/>
              </a:rPr>
            </a:br>
            <a:r>
              <a:rPr lang="ru-RU" sz="1600" b="1" dirty="0" smtClean="0">
                <a:latin typeface="+mn-lt"/>
                <a:cs typeface="Times New Roman" pitchFamily="18" charset="0"/>
              </a:rPr>
              <a:t>музейного уголка</a:t>
            </a:r>
            <a:endParaRPr lang="ru-RU" sz="16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643050"/>
            <a:ext cx="4786346" cy="2428892"/>
          </a:xfrm>
        </p:spPr>
        <p:txBody>
          <a:bodyPr>
            <a:normAutofit/>
          </a:bodyPr>
          <a:lstStyle/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ОБЖ–</a:t>
            </a:r>
            <a:r>
              <a:rPr lang="ru-RU" sz="1500" b="1" dirty="0" err="1" smtClean="0">
                <a:solidFill>
                  <a:schemeClr val="accent2">
                    <a:lumMod val="50000"/>
                  </a:schemeClr>
                </a:solidFill>
              </a:rPr>
              <a:t>ист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 в школе у нас классный !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Всю школу на уши поднимет в один миг!  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Вообразит, что на заводе по УХО  выброс был опасный. 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 Попробуй не поверить ей учитель или ученик!  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Тревогу про пожар объявит снова.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Очаг придумает, что школа вся в огне!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Эвакуацию мы выполнять готовы!</a:t>
            </a:r>
          </a:p>
          <a:p>
            <a:pPr algn="l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А правила все помним  и во сне !              </a:t>
            </a:r>
            <a:r>
              <a:rPr lang="ru-RU" sz="1500" b="1" dirty="0" smtClean="0">
                <a:solidFill>
                  <a:srgbClr val="008000"/>
                </a:solidFill>
              </a:rPr>
              <a:t>  </a:t>
            </a:r>
            <a:r>
              <a:rPr lang="ru-RU" sz="1800" b="1" dirty="0" smtClean="0">
                <a:solidFill>
                  <a:srgbClr val="008000"/>
                </a:solidFill>
              </a:rPr>
              <a:t>                                                                              </a:t>
            </a:r>
            <a:endParaRPr lang="ru-RU" sz="1800" b="1" dirty="0">
              <a:solidFill>
                <a:srgbClr val="008000"/>
              </a:solidFill>
            </a:endParaRPr>
          </a:p>
        </p:txBody>
      </p:sp>
      <p:pic>
        <p:nvPicPr>
          <p:cNvPr id="1027" name="Picture 3" descr="E:\мои фотографии\DSCI0686.JPG"/>
          <p:cNvPicPr>
            <a:picLocks noChangeAspect="1" noChangeArrowheads="1"/>
          </p:cNvPicPr>
          <p:nvPr/>
        </p:nvPicPr>
        <p:blipFill>
          <a:blip r:embed="rId2" cstate="print"/>
          <a:srcRect l="11073" t="26651" r="30072" b="20844"/>
          <a:stretch>
            <a:fillRect/>
          </a:stretch>
        </p:blipFill>
        <p:spPr bwMode="auto">
          <a:xfrm rot="5400000">
            <a:off x="-888542" y="2245808"/>
            <a:ext cx="5500726" cy="34379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зарничка\DSCI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429132"/>
            <a:ext cx="2982020" cy="22365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ОБЖ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физкультура , и  кружок литературный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это все её работа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 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о нас ещё забота!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Picture 2" descr="E:\мои фотографии\DSCI06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06" t="32808" r="24606" b="24606"/>
          <a:stretch>
            <a:fillRect/>
          </a:stretch>
        </p:blipFill>
        <p:spPr bwMode="auto">
          <a:xfrm>
            <a:off x="4929190" y="1071546"/>
            <a:ext cx="3428157" cy="2714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E:\школа\Изображение 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4071942"/>
            <a:ext cx="3429024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G:\ФОТО\фото  ЛЫЖИ\SDC11777.JPG"/>
          <p:cNvPicPr>
            <a:picLocks noChangeAspect="1" noChangeArrowheads="1"/>
          </p:cNvPicPr>
          <p:nvPr/>
        </p:nvPicPr>
        <p:blipFill>
          <a:blip r:embed="rId4" cstate="print"/>
          <a:srcRect t="9264" r="18411"/>
          <a:stretch>
            <a:fillRect/>
          </a:stretch>
        </p:blipFill>
        <p:spPr bwMode="auto">
          <a:xfrm>
            <a:off x="500034" y="1000108"/>
            <a:ext cx="3357586" cy="2800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1\Desktop\ВСЕ фото\Савельевка   школа\IMG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214818"/>
            <a:ext cx="3714744" cy="247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Всё расскажет нам она, объяснит нам всё сполна: 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Сколько есть и сколько пить, сколько в туалет носить…</a:t>
            </a:r>
            <a:b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Чего можно, что нельзя? - Посоветует она.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дед Кирилл\Изображение 6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435" b="18429"/>
          <a:stretch>
            <a:fillRect/>
          </a:stretch>
        </p:blipFill>
        <p:spPr bwMode="auto">
          <a:xfrm rot="16200000">
            <a:off x="1855920" y="1858800"/>
            <a:ext cx="5429288" cy="39976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Приглашает всех гостей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Она 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шабановский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музей!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29 сентября\DSCI0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357694"/>
            <a:ext cx="3000396" cy="2250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Users\1\Desktop\ВСЕ фото\III муниеиц. Шабанов (фото)\SAM_3879.JPG"/>
          <p:cNvPicPr>
            <a:picLocks noChangeAspect="1" noChangeArrowheads="1"/>
          </p:cNvPicPr>
          <p:nvPr/>
        </p:nvPicPr>
        <p:blipFill>
          <a:blip r:embed="rId3" cstate="print"/>
          <a:srcRect l="1594" t="5943" r="2192" b="2575"/>
          <a:stretch>
            <a:fillRect/>
          </a:stretch>
        </p:blipFill>
        <p:spPr bwMode="auto">
          <a:xfrm>
            <a:off x="6000760" y="1285860"/>
            <a:ext cx="2801760" cy="2679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Users\1\Desktop\ВСЕ фото\Савельевка   школа\IMG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3714744" cy="247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3" descr="C:\Users\1\Desktop\29 сентября 2015\Новая папка (2)\DSCN1583.JPG"/>
          <p:cNvPicPr>
            <a:picLocks noChangeAspect="1" noChangeArrowheads="1"/>
          </p:cNvPicPr>
          <p:nvPr/>
        </p:nvPicPr>
        <p:blipFill>
          <a:blip r:embed="rId5" cstate="print"/>
          <a:srcRect l="2307" t="14695" b="18455"/>
          <a:stretch>
            <a:fillRect/>
          </a:stretch>
        </p:blipFill>
        <p:spPr bwMode="auto">
          <a:xfrm>
            <a:off x="285720" y="1214422"/>
            <a:ext cx="4857784" cy="2595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Родину часами может восхвалять,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Стихи Шабанова читать!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1\Desktop\ВСЕ фото\Савельевка   школа\IMG_9908.jpg"/>
          <p:cNvPicPr>
            <a:picLocks noChangeAspect="1" noChangeArrowheads="1"/>
          </p:cNvPicPr>
          <p:nvPr/>
        </p:nvPicPr>
        <p:blipFill>
          <a:blip r:embed="rId2" cstate="print"/>
          <a:srcRect l="9754"/>
          <a:stretch>
            <a:fillRect/>
          </a:stretch>
        </p:blipFill>
        <p:spPr bwMode="auto">
          <a:xfrm>
            <a:off x="1071538" y="1285860"/>
            <a:ext cx="7027114" cy="5191161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Всё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ей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хочется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успеть : нас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научить читать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петь,</a:t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Выступать перед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народом, чтоб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мы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умнели </a:t>
            </a:r>
            <a:r>
              <a:rPr lang="en-US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 от года!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14422"/>
            <a:ext cx="3514207" cy="2357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1\Desktop\ВСЕ фото\фото Выступление 5,6,7 классов\DSCN2766.JPG"/>
          <p:cNvPicPr>
            <a:picLocks noChangeAspect="1" noChangeArrowheads="1"/>
          </p:cNvPicPr>
          <p:nvPr/>
        </p:nvPicPr>
        <p:blipFill>
          <a:blip r:embed="rId3" cstate="print"/>
          <a:srcRect l="35870" t="7624"/>
          <a:stretch>
            <a:fillRect/>
          </a:stretch>
        </p:blipFill>
        <p:spPr bwMode="auto">
          <a:xfrm>
            <a:off x="285720" y="1428736"/>
            <a:ext cx="4441077" cy="4797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3" name="Picture 3" descr="C:\Users\1\Desktop\ВСЕ фото\турслёт\SDC1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524275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Успела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Любовь Ивановна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везде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учебе, и 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труде!..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E:\никита школа\Изображение 1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3214686"/>
            <a:ext cx="4360025" cy="335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Users\1\Desktop\ВСЕ фото\Савельевка   школа\IMG_9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357298"/>
            <a:ext cx="3643338" cy="4494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жизнь воплотила все мечты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с референтами на «ты»!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6" descr="http://i32.odnoklassniki.ru/getImage?photoId=78942701437&amp;photoType=0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92909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D:\Изображение 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4429156" cy="3461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186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Филиал  МОУ «СОШ п. Горный Краснопартизанского района Саратовской области»  в с. Савельевка</vt:lpstr>
      <vt:lpstr>Семикопова Любовь Ивановна - Отличник народного просвещения,  Учитель ОБЖ и физической культуры ,  руководитель литературно-краеведческого  музейного уголка</vt:lpstr>
      <vt:lpstr> ОБЖ и физкультура , и  кружок литературный - это все её работа!   И о нас ещё забота!  </vt:lpstr>
      <vt:lpstr>Всё расскажет нам она, объяснит нам всё сполна:  - Сколько есть и сколько пить, сколько в туалет носить… - Чего можно, что нельзя? - Посоветует она.</vt:lpstr>
      <vt:lpstr>Приглашает всех гостей Она  шабановский музей!</vt:lpstr>
      <vt:lpstr>Родину часами может восхвалять,  Стихи Шабанова читать!</vt:lpstr>
      <vt:lpstr>Всё  ей  хочется  успеть : нас  научить читать  и петь, Выступать перед  народом, чтоб  мы  умнели  год от года!</vt:lpstr>
      <vt:lpstr> Успела  Любовь Ивановна  везде  И  в  учебе, и  в труде!..</vt:lpstr>
      <vt:lpstr> В жизнь воплотила все мечты  И с референтами на «ты»! </vt:lpstr>
      <vt:lpstr>И девиз у ней такой: - Я никогда не стану старой, буду вечно молодой!</vt:lpstr>
      <vt:lpstr> Ну, а дома она уж хозяйка: и бабуля , и мама, жена , и сестра , и сноха, и золовка , и хранительница очага! </vt:lpstr>
      <vt:lpstr>Всё вмещается в жизненной чаше,  Но куда бы она не пошла,   Всюду с нею любимая школа  -  В плоть и кровь ей вошла навсегда. В ней и крылья свои обретала,  С ней успех,  не успех  ли  деля, С ней и падала,  и  взлетала, С ней усталость  и силу деля. И я желаю ей  здоровья ,  Мира , счастья и добра ! И пусть любимая работа  Умножит силы школяра!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67</cp:revision>
  <dcterms:created xsi:type="dcterms:W3CDTF">2002-01-01T13:53:27Z</dcterms:created>
  <dcterms:modified xsi:type="dcterms:W3CDTF">2017-01-23T20:40:19Z</dcterms:modified>
</cp:coreProperties>
</file>