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6" r:id="rId3"/>
    <p:sldId id="258" r:id="rId4"/>
    <p:sldId id="259" r:id="rId5"/>
    <p:sldId id="260" r:id="rId6"/>
    <p:sldId id="261" r:id="rId7"/>
    <p:sldId id="266" r:id="rId8"/>
    <p:sldId id="267" r:id="rId9"/>
    <p:sldId id="264" r:id="rId10"/>
    <p:sldId id="265" r:id="rId11"/>
    <p:sldId id="268" r:id="rId12"/>
    <p:sldId id="269" r:id="rId13"/>
    <p:sldId id="270" r:id="rId14"/>
    <p:sldId id="271" r:id="rId15"/>
    <p:sldId id="262" r:id="rId16"/>
    <p:sldId id="263" r:id="rId17"/>
    <p:sldId id="272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970F3-3357-452A-BF17-BC2E2C5C242A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A2C01-0015-4EB2-814D-8D923974E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2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" y="0"/>
            <a:ext cx="9163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3215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92696"/>
            <a:ext cx="86792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Жизнь и творчество Александра Александровича Блока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G:\ОПД 2\Блок\107520489_photo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0" y="2447022"/>
            <a:ext cx="2520280" cy="40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3212976"/>
            <a:ext cx="48628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Презентацию выполнила 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Артемьева Ксения Евгеньевна,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МКОУ Водинская школа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Водино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Новосибирская область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996"/>
            <a:ext cx="9078899" cy="686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85384" y="410761"/>
            <a:ext cx="5072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Первая любовь Блока.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095913"/>
            <a:ext cx="51480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1897 год. Поездка с матерью и тетушкой, Марией Андреевной Бекетовой (1826 – 1938), в Германию, на курорт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Бад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Наугейм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Знакомство с Ксенией Михайловной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Садовской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(1862 - 1925), «высокой, статной, темноволосой дамой с тонким профилем и великолепными синими глазами.  …Ее красота, щегольские туалеты и смелое, завлекательное кокетство сильно действовали на юношеское воображение». Встречи А. А. Блока с К. М. Садовской продолжались в Петербурге в 1897 – 1900 годах. Ей посвящен ряд стихотворений цикла «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Ante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Lucem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сения Михайловна Садовская 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" y="908720"/>
            <a:ext cx="3467707" cy="443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223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08"/>
            <a:ext cx="9183687" cy="68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9709" y="1052736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 июля 1916 года Блока призвали на службу в инженерную часть Всероссийского Земского Союза. Поэт служил в Беларуси. </a:t>
            </a:r>
          </a:p>
        </p:txBody>
      </p:sp>
      <p:pic>
        <p:nvPicPr>
          <p:cNvPr id="6" name="Picture 5" descr="Картинка 2 из 10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2" y="692696"/>
            <a:ext cx="3168352" cy="501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А.Блок 1898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8604"/>
            <a:ext cx="4357686" cy="5151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119675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30 мая 1898 г. 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Оканчивает Введенскую гимназию, получает аттестат зрелости.</a:t>
            </a:r>
          </a:p>
        </p:txBody>
      </p:sp>
    </p:spTree>
    <p:extLst>
      <p:ext uri="{BB962C8B-B14F-4D97-AF65-F5344CB8AC3E}">
        <p14:creationId xmlns:p14="http://schemas.microsoft.com/office/powerpoint/2010/main" val="21509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1074"/>
            <a:ext cx="9161661" cy="685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764704"/>
            <a:ext cx="5564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 в театре.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5040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Зима 1897г. Блок мечтает стать актером, он увлечен игрой В. П. Далматова и М. А.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Дальского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занимается декламацией и мелодекламацией, участвует в любительских спектаклях. Изучает роль Ромео. Декламирует стихи А. А. Фета, А. К. Толстого, Я.П. Полонского, А. Н.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Апухтина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 descr="Домашний театр Гамл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643" y="332656"/>
            <a:ext cx="3921499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33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0" y="0"/>
            <a:ext cx="9163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. А. Блок в роли Гамлета в любительском спектакле Бобловского театра. Фотография. 1898 г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2656"/>
            <a:ext cx="3013708" cy="5511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91880" y="141277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 А. Блок в роли Гамлета в любительском спектакле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Бобловского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театра. Фотография. 1898 г.</a:t>
            </a:r>
          </a:p>
        </p:txBody>
      </p:sp>
    </p:spTree>
    <p:extLst>
      <p:ext uri="{BB962C8B-B14F-4D97-AF65-F5344CB8AC3E}">
        <p14:creationId xmlns:p14="http://schemas.microsoft.com/office/powerpoint/2010/main" val="317537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6"/>
            <a:ext cx="9144000" cy="684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28669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</a:rPr>
              <a:t>В 1903 году Блок женился на Любови Менделеевой, дочери Д. И. Менделеева, героине его первой книги стихов «Стихи о Прекрасной Даме». Известно, что Александр Блок испытывал к жене сильные чувства, но периодически поддерживал связи с различными женщинами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6" name="Picture 5" descr="Картинка 48 из 2782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5976938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" y="0"/>
            <a:ext cx="9264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33265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Вхожу я в темные храмы,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Совершаю бедный обряд.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жду я Прекрасной Дамы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мерцаньи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красных лампад.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тени у высокой колонны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Дрожу от скрипа дверей.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лицо мне глядит, озаренный,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образ, лишь сон о Ней.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О, я привык к этим ризам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Величавой Вечной Жены!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 бегут по карнизам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Улыбки, сказки и сны.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О, Святая, как ласковы свечи,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отрадны Твои черты!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не слышны ни вздохи, ни речи,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я верю: Милая — 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25 октября 1902</a:t>
            </a:r>
          </a:p>
        </p:txBody>
      </p:sp>
      <p:pic>
        <p:nvPicPr>
          <p:cNvPr id="7" name="Picture 2" descr="C:\Documents and Settings\риш\Рабочий стол\блок\b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27181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08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74"/>
            <a:ext cx="9228800" cy="683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92696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августа</a:t>
            </a:r>
          </a:p>
          <a:p>
            <a:pPr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Венчание А.А. Блока и Л.Д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Менделеевой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церкви Михаила Архангела с. Тараканово, между Шахматовым и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Бобловом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x_eae7b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84230"/>
            <a:ext cx="5508104" cy="409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67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" y="-19255"/>
            <a:ext cx="9138846" cy="687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7" descr="Церковь в селе Тараканово (между Шахматово и Боблово), где 17 августа 1903 г. обвенчались Любовь Дмитриевна Менделеева и Александр Бло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593304"/>
            <a:ext cx="7713407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114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" y="-11578"/>
            <a:ext cx="9142708" cy="68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1904 г., 10 – 25 января</a:t>
            </a:r>
          </a:p>
          <a:p>
            <a:pPr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Поездка Блока и Л. Д. Блок в Москву. Личное знакомство с Андреем Белым, К. Д. Бальмонтом. Интенсивное общение  с Андреем Белым, С. М. Соловьевым, В. Я. Брюсовым. </a:t>
            </a:r>
          </a:p>
        </p:txBody>
      </p:sp>
      <p:pic>
        <p:nvPicPr>
          <p:cNvPr id="6" name="Рисунок 5" descr="Бел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844824"/>
            <a:ext cx="3096344" cy="465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бальмонт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1560" y="2271648"/>
            <a:ext cx="3104184" cy="4356205"/>
          </a:xfrm>
        </p:spPr>
      </p:pic>
      <p:sp>
        <p:nvSpPr>
          <p:cNvPr id="5" name="Прямоугольник 4"/>
          <p:cNvSpPr/>
          <p:nvPr/>
        </p:nvSpPr>
        <p:spPr>
          <a:xfrm>
            <a:off x="5940152" y="5805264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  <a:latin typeface="Monotype Corsiva" pitchFamily="66" charset="0"/>
              </a:rPr>
              <a:t>Андрей Белый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482098"/>
            <a:ext cx="2543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Monotype Corsiva" pitchFamily="66" charset="0"/>
              </a:rPr>
              <a:t>Бальмонт Константин Дмитриевич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" y="0"/>
            <a:ext cx="9144000" cy="685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31031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  <a:t>Детство и семья.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4280" y="98072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FF0000"/>
                </a:solidFill>
                <a:latin typeface="Monotype Corsiva" pitchFamily="66" charset="0"/>
              </a:rPr>
              <a:t>1880 г., 12 ноября (28 ноября) 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400" b="1" i="1" dirty="0">
                <a:solidFill>
                  <a:srgbClr val="FF0000"/>
                </a:solidFill>
                <a:latin typeface="Monotype Corsiva" pitchFamily="66" charset="0"/>
              </a:rPr>
              <a:t>Санкт-Петербурге в «ректорском доме» СПб. университета (Васильевский остров, Университетская набережная., 9), родился Александр Александрович Блок. Отец поэта – Александр Львович Блок (1852-1909), юрист, философ, - профессор Варшавского университета по кафедре  государственного права. Мать поэта-Александра Андреевна Бекетова-Блок (1860-1923), литератор, 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переводчица.</a:t>
            </a:r>
            <a:endParaRPr lang="ru-RU" sz="2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x_5f866dc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280" y="327633"/>
            <a:ext cx="3529313" cy="507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946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" y="46"/>
            <a:ext cx="9142459" cy="685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0" y="-11578"/>
            <a:ext cx="9142708" cy="68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СОЛОВЬЕВ!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90" y="63364"/>
            <a:ext cx="4242690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7680" y="4909006"/>
            <a:ext cx="4385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B0F0"/>
                </a:solidFill>
                <a:latin typeface="Monotype Corsiva" pitchFamily="66" charset="0"/>
              </a:rPr>
              <a:t>Сергей Михайлович Соловьев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9" name="Содержимое 3" descr="Брюсов еще один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26428" y="86937"/>
            <a:ext cx="3347678" cy="4609539"/>
          </a:xfrm>
        </p:spPr>
      </p:pic>
      <p:sp>
        <p:nvSpPr>
          <p:cNvPr id="8" name="Прямоугольник 7"/>
          <p:cNvSpPr/>
          <p:nvPr/>
        </p:nvSpPr>
        <p:spPr>
          <a:xfrm>
            <a:off x="5292080" y="4910725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B0F0"/>
                </a:solidFill>
                <a:latin typeface="Monotype Corsiva" pitchFamily="66" charset="0"/>
              </a:rPr>
              <a:t>Брюсов Валерий </a:t>
            </a:r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</a:rPr>
              <a:t>Яковлевич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0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7" y="0"/>
            <a:ext cx="9163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20688"/>
            <a:ext cx="91570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rgbClr val="00B0F0"/>
                </a:solidFill>
                <a:latin typeface="Monotype Corsiva" pitchFamily="66" charset="0"/>
              </a:rPr>
              <a:t>Рисунки Блока</a:t>
            </a:r>
            <a:endParaRPr lang="ru-RU" sz="66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x_67c72d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0" y="1695565"/>
            <a:ext cx="323963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x_1dd9ef7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26378" y="1728684"/>
            <a:ext cx="5004048" cy="500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93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2790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видел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А.Блок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фасад дома на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Спиридоновке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Архитектурный план.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Таким видел А.Блок фасад дома на Спиридоновке. Архитектурный пла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0023" y="0"/>
            <a:ext cx="5476926" cy="345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x_4adab9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375285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Шахматово Александра Блока Родное Подмосковь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3362799"/>
            <a:ext cx="4000528" cy="339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495392" y="3714752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Шахматово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" y="0"/>
            <a:ext cx="92642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91" y="332656"/>
            <a:ext cx="92642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Оказавшись в тяжёлом материальном положении, он серьёзно болел и 7 августа 1921 года умер в своей последней петроградской квартире от воспаления сердечных клапанов. Перед смертью, после получения отрицательного ответа на запрос о выезде на лечение за границу поэт сознательно уничтожил свои записи, отказывался от приёма пищи и лекарств.</a:t>
            </a:r>
          </a:p>
        </p:txBody>
      </p:sp>
      <p:pic>
        <p:nvPicPr>
          <p:cNvPr id="8" name="Рисунок 7" descr="посмертное фото_1921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1219"/>
            <a:ext cx="5929322" cy="338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лександр Блок на смертном одр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236" y="2220209"/>
            <a:ext cx="4214810" cy="250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7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90"/>
            <a:ext cx="9144000" cy="68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48680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10 августа Похороны поэта на Смоленском кладбище (в сентябре 1944 г. прах поэта был перенесен на Литераторские мостки Волкова кладбища).</a:t>
            </a:r>
          </a:p>
        </p:txBody>
      </p:sp>
      <p:pic>
        <p:nvPicPr>
          <p:cNvPr id="6" name="Рисунок 5" descr="Похороны Александра Блока_август 1921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933675"/>
            <a:ext cx="7308304" cy="464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53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36"/>
            <a:ext cx="9144000" cy="683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Могила Александра Блока на Смоленском 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кладбище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3" descr="Могила Александра Блока на Смоленском кладбищ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5358" y="1268760"/>
            <a:ext cx="4168642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Картинка 1 из 19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3063"/>
            <a:ext cx="4131234" cy="429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83"/>
            <a:ext cx="92642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а 3 из 26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6004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08030"/>
            <a:ext cx="36096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2174" y="1887123"/>
            <a:ext cx="4752528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Поэма «12» вызвала споры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Горький: злая сатира.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Гиппиус: предательство идеалов свободы.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Гумилев: неестественный финал. Волошин: эпохальное произведение, которое вознеслось над всем злободневным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34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0"/>
            <a:ext cx="9161008" cy="68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Картинка 90 из 8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81635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9701" y="69269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Александру Блоку шел девятнадцатый год, когда, под впечатлением этой картины, он написал стихотворение «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</a:rPr>
              <a:t>Гамаюн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</a:rPr>
              <a:t> ,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птица вещая».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04664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Самое известное стихотворение Александра Блока было написано 24 апреля 1906 года; вошло в цикл стихов - «Город».</a:t>
            </a:r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 descr="Картинка 50 из 1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8999"/>
            <a:ext cx="3130289" cy="3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101000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75" y="2577367"/>
            <a:ext cx="3132179" cy="42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1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08"/>
            <a:ext cx="9236894" cy="683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4618447" y="1196752"/>
            <a:ext cx="431124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Constantia" pitchFamily="18" charset="0"/>
              </a:rPr>
              <a:t>О, нищая моя страна,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Constantia" pitchFamily="18" charset="0"/>
              </a:rPr>
              <a:t>Что ты для сердца значишь?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Constantia" pitchFamily="18" charset="0"/>
              </a:rPr>
              <a:t>О, бедная моя жена,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Constantia" pitchFamily="18" charset="0"/>
              </a:rPr>
              <a:t>О чем ты горько плачешь?</a:t>
            </a:r>
          </a:p>
        </p:txBody>
      </p:sp>
      <p:pic>
        <p:nvPicPr>
          <p:cNvPr id="6" name="Picture 2" descr="C:\Documents and Settings\риш\Рабочий стол\блок\b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9" y="357188"/>
            <a:ext cx="3564313" cy="476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84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416"/>
            <a:ext cx="9144001" cy="68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69847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Monotype Corsiva" pitchFamily="66" charset="0"/>
              </a:rPr>
              <a:t>Родители </a:t>
            </a: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писателя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6" name="Picture 5" descr="Картинка 1 из 114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0" y="1340768"/>
            <a:ext cx="72580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24" y="3902"/>
            <a:ext cx="9174124" cy="68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89877" y="608489"/>
            <a:ext cx="48623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Детство Александр провёл в основном в доме деда, известного русского ботаника - Андрея Бекетова, на лето выезжая в скромное подмосковное имение матери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Шахматово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Picture 12" descr="1894_f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124" y="0"/>
            <a:ext cx="4026060" cy="25646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 descr="C:\Documents and Settings\риш\Рабочий стол\блок\b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4360176" cy="276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риш\Рабочий стол\блок\f12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41568"/>
            <a:ext cx="3001695" cy="369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18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37119"/>
            <a:ext cx="4572000" cy="66418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В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 1898 году окончил гимназию, поступил на юридический факультет Петербургского университета. Через три года перевелся на славяно-русское отделение историко-филологического факультета, которое окончил в 1906 году. Первые стихи Блок написал в пять лет. В 10 лет Александр Блок написал два номера журнала «Корабль». С 1894 по 1897 год он вместе с братьями писал рукописный журнал «Вестник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».</a:t>
            </a:r>
            <a:endParaRPr lang="ru-RU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8" descr="Картинка 43 из 2782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20713"/>
            <a:ext cx="3381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АЛЕКСАНДР БЛОК (1880-19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314"/>
            <a:ext cx="3215863" cy="524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07904" y="62068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1891г., 27 августа Принят в 1-й класс Санкт-Петербургской Введенской (позднее – имени Петра Великого) гимназии (Большой Проспект Петербургской стороны, д. 37/39). В очерке «Исповедь язычника» (1918) охарактеризует гимназию и соучеников достаточно  жестко.</a:t>
            </a:r>
          </a:p>
        </p:txBody>
      </p:sp>
    </p:spTree>
    <p:extLst>
      <p:ext uri="{BB962C8B-B14F-4D97-AF65-F5344CB8AC3E}">
        <p14:creationId xmlns:p14="http://schemas.microsoft.com/office/powerpoint/2010/main" val="79502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98"/>
            <a:ext cx="9144000" cy="685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4435" y="404008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Шахматово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1894 год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шахматово, 189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484784"/>
            <a:ext cx="7277684" cy="4742624"/>
          </a:xfrm>
        </p:spPr>
      </p:pic>
    </p:spTree>
    <p:extLst>
      <p:ext uri="{BB962C8B-B14F-4D97-AF65-F5344CB8AC3E}">
        <p14:creationId xmlns:p14="http://schemas.microsoft.com/office/powerpoint/2010/main" val="52407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ОПД 2\Блок\56b3cba180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Следом за книгой "Стихи о Прекрасной Даме" поэт создал цикл "Распутья"; в нем  уже звучала тоска по новым путям, способным вывести его поэзию из круга одиноких, хотя и возвышенных мечтаний в живой мир страстей, к суровой земной действительности.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75738" y="143299"/>
            <a:ext cx="4139952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7030A0"/>
                </a:solidFill>
                <a:latin typeface="+mn-lt"/>
              </a:rPr>
              <a:t>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Фабрика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соседнем доме окна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жолты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вечерам — по вечерам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Скрипят задумчивые болты,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Подходят люди к воротам.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глухо заперты ворота,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на стене — а на стене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Недвижный кто-то, черный кто-то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Людей считает в тишине.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слышу всё с моей вершины: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медным голосом  зовет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Согнуть измученные спины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Внизу собравшийся народ.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войдут и разбредутся,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Навалят на спины кули.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желтых окнах засмеются,,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этих нищих провели.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24 ноября 1903</a:t>
            </a:r>
          </a:p>
        </p:txBody>
      </p:sp>
    </p:spTree>
    <p:extLst>
      <p:ext uri="{BB962C8B-B14F-4D97-AF65-F5344CB8AC3E}">
        <p14:creationId xmlns:p14="http://schemas.microsoft.com/office/powerpoint/2010/main" val="198036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850</Words>
  <Application>Microsoft Office PowerPoint</Application>
  <PresentationFormat>Экран (4:3)</PresentationFormat>
  <Paragraphs>92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Ксения</cp:lastModifiedBy>
  <cp:revision>19</cp:revision>
  <dcterms:created xsi:type="dcterms:W3CDTF">2016-11-22T04:05:10Z</dcterms:created>
  <dcterms:modified xsi:type="dcterms:W3CDTF">2016-12-08T05:41:17Z</dcterms:modified>
</cp:coreProperties>
</file>