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5" r:id="rId9"/>
    <p:sldId id="266" r:id="rId10"/>
    <p:sldId id="270" r:id="rId11"/>
    <p:sldId id="267" r:id="rId12"/>
    <p:sldId id="269" r:id="rId13"/>
    <p:sldId id="268" r:id="rId14"/>
    <p:sldId id="264" r:id="rId15"/>
    <p:sldId id="271" r:id="rId16"/>
    <p:sldId id="272" r:id="rId17"/>
    <p:sldId id="273" r:id="rId18"/>
    <p:sldId id="26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01" autoAdjust="0"/>
    <p:restoredTop sz="94660"/>
  </p:normalViewPr>
  <p:slideViewPr>
    <p:cSldViewPr>
      <p:cViewPr varScale="1">
        <p:scale>
          <a:sx n="86" d="100"/>
          <a:sy n="86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108135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357166"/>
            <a:ext cx="4929190" cy="58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7905" y="404663"/>
            <a:ext cx="84066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«</a:t>
            </a:r>
            <a:r>
              <a:rPr lang="ru-RU" sz="3200" b="1" dirty="0"/>
              <a:t>Как продлить жизнь срезанным цветам</a:t>
            </a:r>
            <a:r>
              <a:rPr lang="ru-RU" sz="3200" b="1" dirty="0" smtClean="0"/>
              <a:t>?»</a:t>
            </a:r>
          </a:p>
          <a:p>
            <a:pPr algn="r"/>
            <a:endParaRPr lang="ru-RU" sz="3200" b="1" dirty="0" smtClean="0"/>
          </a:p>
          <a:p>
            <a:pPr algn="r"/>
            <a:endParaRPr lang="ru-RU" sz="3200" b="1" dirty="0"/>
          </a:p>
          <a:p>
            <a:pPr algn="r"/>
            <a:endParaRPr lang="ru-RU" sz="3200" b="1" dirty="0" smtClean="0"/>
          </a:p>
          <a:p>
            <a:pPr algn="r"/>
            <a:endParaRPr lang="ru-RU" sz="3200" b="1" dirty="0"/>
          </a:p>
          <a:p>
            <a:pPr algn="r"/>
            <a:r>
              <a:rPr lang="ru-RU" sz="3200" b="1" dirty="0" smtClean="0"/>
              <a:t>Андреева Зоя </a:t>
            </a:r>
          </a:p>
          <a:p>
            <a:pPr algn="r"/>
            <a:r>
              <a:rPr lang="ru-RU" sz="3200" b="1" dirty="0" smtClean="0"/>
              <a:t>ученица </a:t>
            </a:r>
            <a:r>
              <a:rPr lang="ru-RU" sz="3200" b="1" dirty="0"/>
              <a:t>3Б класса </a:t>
            </a:r>
            <a:endParaRPr lang="ru-RU" sz="3200" b="1" dirty="0" smtClean="0"/>
          </a:p>
          <a:p>
            <a:pPr algn="r"/>
            <a:r>
              <a:rPr lang="ru-RU" sz="3200" b="1" dirty="0" smtClean="0"/>
              <a:t>Гимназии </a:t>
            </a:r>
            <a:r>
              <a:rPr lang="ru-RU" sz="3200" b="1" dirty="0"/>
              <a:t>3 № </a:t>
            </a:r>
            <a:endParaRPr lang="ru-RU" sz="3200" b="1" dirty="0" smtClean="0"/>
          </a:p>
          <a:p>
            <a:pPr algn="r"/>
            <a:r>
              <a:rPr lang="ru-RU" sz="3200" b="1" dirty="0" err="1" smtClean="0"/>
              <a:t>г.о</a:t>
            </a:r>
            <a:r>
              <a:rPr lang="ru-RU" sz="3200" b="1" dirty="0"/>
              <a:t>. Самара </a:t>
            </a:r>
          </a:p>
          <a:p>
            <a:pPr algn="r"/>
            <a:r>
              <a:rPr lang="ru-RU" sz="3200" b="1" dirty="0"/>
              <a:t>научный </a:t>
            </a:r>
            <a:r>
              <a:rPr lang="ru-RU" sz="3200" b="1" dirty="0" smtClean="0"/>
              <a:t>руководитель</a:t>
            </a:r>
          </a:p>
          <a:p>
            <a:pPr algn="r"/>
            <a:r>
              <a:rPr lang="ru-RU" sz="3200" b="1" dirty="0" smtClean="0"/>
              <a:t>Иванова </a:t>
            </a:r>
            <a:r>
              <a:rPr lang="ru-RU" sz="3200" b="1" dirty="0"/>
              <a:t>О.Б.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338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2 день исследования</a:t>
            </a:r>
            <a:r>
              <a:rPr lang="ru-RU" dirty="0"/>
              <a:t> -  начала увядать роза в воде с добавлением угля. Остальные – без признаков увядания, только больше раскрылись бутоны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072" y="1844824"/>
            <a:ext cx="6143839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825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4303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 день исследования</a:t>
            </a:r>
            <a:r>
              <a:rPr lang="ru-RU" dirty="0"/>
              <a:t>  - сильнее увяла роза с добавлением угля, начала вянут роза в</a:t>
            </a:r>
          </a:p>
          <a:p>
            <a:r>
              <a:rPr lang="ru-RU" dirty="0"/>
              <a:t>воде с добавлением сахара , с аспирином  и со специальным средством. У розы с лимонной кислотой быстрее остальных раскрывается бутон. Самыми свежими остаются розы: в аммиаке, в глицерине и в чистой воде.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07404" y="1808470"/>
            <a:ext cx="6385176" cy="478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490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4 день исследования</a:t>
            </a:r>
            <a:r>
              <a:rPr lang="ru-RU" dirty="0"/>
              <a:t> – завяли розы в активированном угле, в аспирине.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1780" y="1412776"/>
            <a:ext cx="6876383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17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5 день исследования</a:t>
            </a:r>
            <a:r>
              <a:rPr lang="ru-RU" dirty="0"/>
              <a:t> - завяли розы, которые стояли в аммиаке и лимонной кислоте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36929" y="1327994"/>
            <a:ext cx="6782108" cy="5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685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Дополнительные </a:t>
            </a:r>
            <a:r>
              <a:rPr lang="ru-RU" b="1" dirty="0"/>
              <a:t>наблюдения:</a:t>
            </a:r>
            <a:endParaRPr lang="ru-RU" dirty="0"/>
          </a:p>
          <a:p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smtClean="0"/>
              <a:t>розы </a:t>
            </a:r>
            <a:r>
              <a:rPr lang="ru-RU" dirty="0"/>
              <a:t>в лимонной кислоте резко изменился цвет листьев – стал коричневым</a:t>
            </a:r>
            <a:r>
              <a:rPr lang="ru-RU" dirty="0" smtClean="0"/>
              <a:t>. У розы в глицерине цвет лепестков стал более ярким.</a:t>
            </a:r>
            <a:endParaRPr lang="ru-RU" dirty="0"/>
          </a:p>
          <a:p>
            <a:r>
              <a:rPr lang="ru-RU" dirty="0"/>
              <a:t>      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1" y="2000240"/>
            <a:ext cx="8033733" cy="364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75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6 день исследования</a:t>
            </a:r>
            <a:r>
              <a:rPr lang="ru-RU" dirty="0"/>
              <a:t> лучше всего сохранились розы в подкормке для срезанных цветов и в глицерине. У розы в глицерине стали опадать лепестки, но сохранился их абсолютно свежий вид,</a:t>
            </a:r>
          </a:p>
          <a:p>
            <a:r>
              <a:rPr lang="ru-RU" dirty="0"/>
              <a:t>А роза в специальном средстве сохранила форму, но начали сохнуть края лепестков.</a:t>
            </a:r>
          </a:p>
          <a:p>
            <a:r>
              <a:rPr lang="ru-RU" dirty="0"/>
              <a:t>Роза в чистой воде завяла.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2301170"/>
            <a:ext cx="7128792" cy="38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263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 7 день</a:t>
            </a:r>
            <a:r>
              <a:rPr lang="ru-RU" dirty="0"/>
              <a:t> роза в глицерине окончательно облетела, </a:t>
            </a:r>
          </a:p>
          <a:p>
            <a:r>
              <a:rPr lang="ru-RU" dirty="0"/>
              <a:t>А роза в спец средстве продержалась дольше всех на один день. Но все эти дни она выглядела лучше всех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52" y="1557129"/>
            <a:ext cx="7151687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75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156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                      Заключение</a:t>
            </a:r>
            <a:r>
              <a:rPr lang="ru-RU" sz="2000" b="1" i="1" dirty="0"/>
              <a:t>.</a:t>
            </a:r>
            <a:endParaRPr lang="ru-RU" sz="2000" dirty="0"/>
          </a:p>
          <a:p>
            <a:r>
              <a:rPr lang="ru-RU" sz="2000" dirty="0"/>
              <a:t>В энциклопедиях, в Интернете на официальных сайтах и частных форумах, по мнению людей, существуют десятки способов, чтобы дольше сохранить срезанные цветы. </a:t>
            </a:r>
          </a:p>
        </p:txBody>
      </p:sp>
      <p:pic>
        <p:nvPicPr>
          <p:cNvPr id="18434" name="Picture 2" descr="https://tapoc.trbo.yandex.net/tapoc_secure_proxy/a03fd680142b5371c570c5991d81f7cf?url=https%3A%2F%2Fs-media-cache-ak0.pinimg.com%2F564x%2F4e%2F5c%2Ff7%2F4e5cf7d4ccb9c59b6620a9c71944d5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4876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95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80" y="1844824"/>
            <a:ext cx="2266057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7693"/>
            <a:ext cx="74168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Основные правила, помогающие продлить жизнь срезанным цветам:</a:t>
            </a:r>
            <a:endParaRPr lang="ru-RU" sz="2400" dirty="0"/>
          </a:p>
          <a:p>
            <a:pPr algn="r"/>
            <a:r>
              <a:rPr lang="ru-RU" dirty="0"/>
              <a:t>	</a:t>
            </a:r>
            <a:r>
              <a:rPr lang="ru-RU" sz="2000" dirty="0"/>
              <a:t>*Не использовать вазы из металла или антикварные вазы из хрусталя; или использовать для таких ваз вставку, устойчивую к кислотам (например, из стекла). Ваза должна быть минимум на 1 литр.</a:t>
            </a:r>
          </a:p>
          <a:p>
            <a:pPr algn="r"/>
            <a:r>
              <a:rPr lang="ru-RU" sz="2000" dirty="0"/>
              <a:t>	* Использовать свежую водопроводную воду. Но её необходимо отстоять в комнате 2-4 часа без цветов</a:t>
            </a:r>
            <a:r>
              <a:rPr lang="ru-RU" sz="2000" i="1" dirty="0"/>
              <a:t>.</a:t>
            </a:r>
            <a:endParaRPr lang="ru-RU" sz="2000" dirty="0"/>
          </a:p>
          <a:p>
            <a:pPr algn="r"/>
            <a:r>
              <a:rPr lang="ru-RU" sz="2000" dirty="0"/>
              <a:t>	* Удалять листья ниже края вазы.</a:t>
            </a:r>
          </a:p>
          <a:p>
            <a:pPr algn="r"/>
            <a:r>
              <a:rPr lang="ru-RU" sz="2000" dirty="0"/>
              <a:t>	* Не повреждать стебель.</a:t>
            </a:r>
          </a:p>
          <a:p>
            <a:pPr algn="r"/>
            <a:r>
              <a:rPr lang="ru-RU" sz="2000" dirty="0"/>
              <a:t>	* Подрезать стебель минимум на 2 см; лучше на 5-10 см</a:t>
            </a:r>
            <a:r>
              <a:rPr lang="ru-RU" sz="2000" dirty="0" smtClean="0"/>
              <a:t>.. </a:t>
            </a:r>
            <a:r>
              <a:rPr lang="ru-RU" sz="2000" dirty="0"/>
              <a:t>Подрезать стебель под углом, чтобы предотвратить его повреждение или сплющивание</a:t>
            </a:r>
            <a:r>
              <a:rPr lang="ru-RU" sz="2000" dirty="0" smtClean="0"/>
              <a:t>.. </a:t>
            </a:r>
            <a:endParaRPr lang="ru-RU" sz="2000" dirty="0"/>
          </a:p>
          <a:p>
            <a:pPr algn="r"/>
            <a:r>
              <a:rPr lang="ru-RU" sz="2000" dirty="0"/>
              <a:t>	*Удалять из букета завядшие или поврежденные цветы.</a:t>
            </a:r>
          </a:p>
          <a:p>
            <a:pPr algn="r"/>
            <a:r>
              <a:rPr lang="ru-RU" sz="2000" dirty="0"/>
              <a:t>	*Цветы не любят сквозняки, прямой солнечный цвет, обогревательные приборы, сигаретный дым и созревающие фрукты.</a:t>
            </a:r>
          </a:p>
          <a:p>
            <a:pPr algn="r"/>
            <a:r>
              <a:rPr lang="ru-RU" sz="2000" dirty="0"/>
              <a:t>	* Доливать воду в вазу нужно тогда, когда ее уровень будет ниже 1/3 высоты вазы.</a:t>
            </a:r>
          </a:p>
        </p:txBody>
      </p:sp>
    </p:spTree>
    <p:extLst>
      <p:ext uri="{BB962C8B-B14F-4D97-AF65-F5344CB8AC3E}">
        <p14:creationId xmlns:p14="http://schemas.microsoft.com/office/powerpoint/2010/main" xmlns="" val="93322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098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ui-53f17c3e5026f0_52913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444627" cy="60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/>
              <a:t>Получать в подарок цветы всегда приятно. Яркость живых цветов вносит в нашу жизнь радость и красоту. Нежность букетов дарит нам положительные эмоции, восхищение и хорошее настроение</a:t>
            </a:r>
            <a:r>
              <a:rPr lang="ru-RU" sz="20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298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2920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Цель </a:t>
            </a:r>
            <a:r>
              <a:rPr lang="ru-RU" b="1" i="1" u="sng" dirty="0"/>
              <a:t>работы</a:t>
            </a:r>
            <a:r>
              <a:rPr lang="ru-RU" b="1" i="1" dirty="0"/>
              <a:t>:</a:t>
            </a:r>
            <a:r>
              <a:rPr lang="ru-RU" i="1" dirty="0"/>
              <a:t> </a:t>
            </a:r>
            <a:r>
              <a:rPr lang="ru-RU" dirty="0"/>
              <a:t>изучить, насколько эффективно могут влиять домашние средства - различные добавки на сохранение свежести срезанных цветов. Выяснить, что эффективнее - специальная добавка, приобретённая в цветочном магазине  или домашние средства.</a:t>
            </a:r>
          </a:p>
          <a:p>
            <a:r>
              <a:rPr lang="ru-RU" b="1" i="1" u="sng" dirty="0"/>
              <a:t>Задачи работы </a:t>
            </a:r>
            <a:endParaRPr lang="ru-RU" u="sng" dirty="0"/>
          </a:p>
          <a:p>
            <a:r>
              <a:rPr lang="ru-RU" dirty="0"/>
              <a:t>*узнать больше об основных проблемах, которые возникают у цветов после срезки;</a:t>
            </a:r>
          </a:p>
          <a:p>
            <a:r>
              <a:rPr lang="ru-RU" dirty="0"/>
              <a:t>* изучить строение растений и понять как цветы «пьют» воду;</a:t>
            </a:r>
          </a:p>
          <a:p>
            <a:r>
              <a:rPr lang="ru-RU" dirty="0"/>
              <a:t>* изучить факторы, влияющие на продолжительность жизни цветов в вазе;</a:t>
            </a:r>
          </a:p>
          <a:p>
            <a:r>
              <a:rPr lang="ru-RU" dirty="0"/>
              <a:t>*изучить, какие существуют основные правила, помогающие продлить жизнь срезанным цветам; </a:t>
            </a:r>
          </a:p>
          <a:p>
            <a:r>
              <a:rPr lang="ru-RU" dirty="0"/>
              <a:t>*проверить опытным путём, при добавлении какой добавки,  розы дольше всего стоят в вазе и не вянут;</a:t>
            </a:r>
          </a:p>
          <a:p>
            <a:r>
              <a:rPr lang="ru-RU" dirty="0"/>
              <a:t> *выпустить памятку с советами по уходу за срезанными цветами - розами.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143620" cy="282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03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556" y="90872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Источники </a:t>
            </a:r>
            <a:r>
              <a:rPr lang="ru-RU" sz="2400" b="1" i="1" dirty="0"/>
              <a:t>информации об объекте исследования:</a:t>
            </a:r>
            <a:endParaRPr lang="ru-RU" sz="2400" dirty="0"/>
          </a:p>
          <a:p>
            <a:r>
              <a:rPr lang="ru-RU" sz="2400" dirty="0"/>
              <a:t>*интернет - ресурсы;</a:t>
            </a:r>
          </a:p>
          <a:p>
            <a:r>
              <a:rPr lang="ru-RU" sz="2400" dirty="0"/>
              <a:t>*книги;</a:t>
            </a:r>
          </a:p>
          <a:p>
            <a:r>
              <a:rPr lang="ru-RU" sz="2400" dirty="0"/>
              <a:t>*справочники</a:t>
            </a:r>
          </a:p>
          <a:p>
            <a:r>
              <a:rPr lang="ru-RU" sz="2400" b="1" i="1" dirty="0"/>
              <a:t>Методы работы:</a:t>
            </a:r>
            <a:endParaRPr lang="ru-RU" sz="2400" dirty="0"/>
          </a:p>
          <a:p>
            <a:r>
              <a:rPr lang="ru-RU" sz="2400" dirty="0"/>
              <a:t>* работа с информационными источниками;</a:t>
            </a:r>
          </a:p>
          <a:p>
            <a:r>
              <a:rPr lang="ru-RU" sz="2400" dirty="0"/>
              <a:t>* опыты;</a:t>
            </a:r>
          </a:p>
          <a:p>
            <a:r>
              <a:rPr lang="ru-RU" sz="2400" dirty="0"/>
              <a:t>* наблюдение;</a:t>
            </a:r>
          </a:p>
          <a:p>
            <a:r>
              <a:rPr lang="ru-RU" sz="2400" dirty="0"/>
              <a:t>* анализ;</a:t>
            </a:r>
          </a:p>
          <a:p>
            <a:r>
              <a:rPr lang="ru-RU" sz="2400" dirty="0"/>
              <a:t>* обобщение информации.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941080"/>
            <a:ext cx="2531244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3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1714488"/>
            <a:ext cx="3574946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60648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Поиск средств и способов продления жизни и деко­ративности срезанных цветов тесно связан со знани­ем причин их старения и увядания. </a:t>
            </a:r>
          </a:p>
          <a:p>
            <a:r>
              <a:rPr lang="ru-RU" sz="2000" i="1" u="sng" dirty="0"/>
              <a:t>Существует три основные проблемы, возникающие у цветов после срезки:</a:t>
            </a:r>
            <a:endParaRPr lang="ru-RU" sz="2000" dirty="0"/>
          </a:p>
          <a:p>
            <a:r>
              <a:rPr lang="ru-RU" sz="2000" dirty="0"/>
              <a:t>	1. Нарушение водного баланса.: слабые лепестки, поникание бутона. </a:t>
            </a:r>
          </a:p>
          <a:p>
            <a:r>
              <a:rPr lang="ru-RU" sz="2000" dirty="0"/>
              <a:t>	2. Нарушение баланса регуляторов роста.: цветочные лепестки подсыхают, соцветия и листья опадают, что приводит к сокращению жизни цветка в вазе.. </a:t>
            </a:r>
          </a:p>
          <a:p>
            <a:r>
              <a:rPr lang="ru-RU" sz="2000" dirty="0"/>
              <a:t>	3. Нарушение питательного баланса : недостаточное развитие бутонов и цветков, тускнеющие цвета, уменьшение или отсутствие запаха цветка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7949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1052736"/>
            <a:ext cx="2483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Мы выяснили, что искусство сохранения срезанных цветов  пришло из древности.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8437" y="4509120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Считалось, что одна из основных причин увядания цветов в вазе — уменьшение содержания питательных компонентов  в тканях и обезвоживание растения. Чтобы избежать этого, в Египте было принято дробить низ стебля, и в качестве удобрения добавлять сахар и уксусную кислоту. А в керамических вазах, используемых для цветов греко-римлянами были найдены остатки древесного угля.</a:t>
            </a:r>
          </a:p>
        </p:txBody>
      </p:sp>
      <p:pic>
        <p:nvPicPr>
          <p:cNvPr id="6146" name="Picture 2" descr="C:\Users\111\Desktop\fa9b7e7668053bfdcfc66dfe503868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8" y="524664"/>
            <a:ext cx="561662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0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0721">
            <a:off x="469989" y="1854223"/>
            <a:ext cx="4374513" cy="458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5118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Проведение исследования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8194" name="Picture 2" descr="C:\Users\111\Desktop\44a3299bfb101c999de6cb31689c07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613" y="1164822"/>
            <a:ext cx="3850850" cy="46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82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86182" y="1603038"/>
            <a:ext cx="4857784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36071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Для исследования нам понадобилось: </a:t>
            </a:r>
          </a:p>
          <a:p>
            <a:r>
              <a:rPr lang="ru-RU" dirty="0"/>
              <a:t>*9 подмосковных роз одного сорта.</a:t>
            </a:r>
          </a:p>
          <a:p>
            <a:r>
              <a:rPr lang="ru-RU" dirty="0"/>
              <a:t>*9 лабораторных пробирок.</a:t>
            </a:r>
          </a:p>
          <a:p>
            <a:r>
              <a:rPr lang="ru-RU" dirty="0"/>
              <a:t>*Вода.  Для эксперимента мы брали воду, которая отстаивалась в бутылках 1 сутки.</a:t>
            </a:r>
          </a:p>
          <a:p>
            <a:r>
              <a:rPr lang="ru-RU" dirty="0"/>
              <a:t>*Добавки: подкормка для срезанных цветов (продаётся в цветочных магазинах). Глицерин, нашатырный спирт, активированный уголь, аспирин, лимонная кислота, марганцовка, сахар.</a:t>
            </a:r>
          </a:p>
        </p:txBody>
      </p:sp>
    </p:spTree>
    <p:extLst>
      <p:ext uri="{BB962C8B-B14F-4D97-AF65-F5344CB8AC3E}">
        <p14:creationId xmlns:p14="http://schemas.microsoft.com/office/powerpoint/2010/main" xmlns="" val="421740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8010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1 день  исследования:</a:t>
            </a:r>
            <a:endParaRPr lang="ru-RU" dirty="0"/>
          </a:p>
          <a:p>
            <a:r>
              <a:rPr lang="ru-RU" dirty="0"/>
              <a:t>На каждой пробирке написали название добавки. Налили в каждую пробирку одинаковое количество воды и поместили добавки. Поставили розы.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8732" y="2178443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76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596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22</cp:lastModifiedBy>
  <cp:revision>11</cp:revision>
  <dcterms:created xsi:type="dcterms:W3CDTF">2017-01-13T09:10:14Z</dcterms:created>
  <dcterms:modified xsi:type="dcterms:W3CDTF">2017-01-14T08:25:44Z</dcterms:modified>
</cp:coreProperties>
</file>