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7" r:id="rId4"/>
    <p:sldId id="268" r:id="rId5"/>
    <p:sldId id="269" r:id="rId6"/>
    <p:sldId id="260" r:id="rId7"/>
    <p:sldId id="262" r:id="rId8"/>
    <p:sldId id="263" r:id="rId9"/>
    <p:sldId id="278" r:id="rId10"/>
    <p:sldId id="271" r:id="rId11"/>
    <p:sldId id="272" r:id="rId12"/>
    <p:sldId id="273" r:id="rId13"/>
    <p:sldId id="274" r:id="rId14"/>
    <p:sldId id="276" r:id="rId15"/>
    <p:sldId id="277" r:id="rId16"/>
    <p:sldId id="275" r:id="rId17"/>
    <p:sldId id="279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1" d="100"/>
          <a:sy n="51" d="100"/>
        </p:scale>
        <p:origin x="-1668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13A4E-299D-4227-921A-87CF5784275C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E6B2C-C30E-400A-A39D-A8626465C2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1.xml"/><Relationship Id="rId1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slide" Target="slide8.xml"/><Relationship Id="rId2" Type="http://schemas.openxmlformats.org/officeDocument/2006/relationships/slide" Target="slide7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0.xml"/><Relationship Id="rId5" Type="http://schemas.openxmlformats.org/officeDocument/2006/relationships/image" Target="../media/image12.png"/><Relationship Id="rId15" Type="http://schemas.openxmlformats.org/officeDocument/2006/relationships/slide" Target="slide12.xml"/><Relationship Id="rId10" Type="http://schemas.openxmlformats.org/officeDocument/2006/relationships/image" Target="../media/image14.png"/><Relationship Id="rId4" Type="http://schemas.openxmlformats.org/officeDocument/2006/relationships/slide" Target="slide13.xml"/><Relationship Id="rId9" Type="http://schemas.openxmlformats.org/officeDocument/2006/relationships/slide" Target="slide9.xml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21537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«Балет, воспетый Дега»</a:t>
            </a:r>
            <a:endParaRPr lang="ru-RU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4643446"/>
            <a:ext cx="75723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7">
              <a:spcBef>
                <a:spcPct val="0"/>
              </a:spcBef>
            </a:pPr>
            <a:r>
              <a:rPr kumimoji="0" lang="ru-RU" sz="2400" b="1" i="1" u="none" strike="noStrike" kern="1200" cap="none" spc="0" normalizeH="0" baseline="0" noProof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Урок МХК в 10 классе.</a:t>
            </a:r>
          </a:p>
          <a:p>
            <a:pPr lvl="7">
              <a:spcBef>
                <a:spcPct val="0"/>
              </a:spcBef>
            </a:pPr>
            <a:r>
              <a:rPr lang="ru-RU" sz="2400" b="1" i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Автор: Кузнецова Л.И.</a:t>
            </a:r>
          </a:p>
          <a:p>
            <a:pPr lvl="7">
              <a:spcBef>
                <a:spcPct val="0"/>
              </a:spcBef>
            </a:pPr>
            <a:r>
              <a:rPr kumimoji="0" lang="ru-RU" sz="2400" b="1" i="1" u="none" strike="noStrike" kern="1200" cap="none" spc="0" normalizeH="0" baseline="0" noProof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МАОУ СОШ № 46 г. Улан-Удэ</a:t>
            </a:r>
            <a:endParaRPr kumimoji="0" lang="ru-RU" sz="2400" b="1" i="1" u="none" strike="noStrike" kern="1200" cap="none" spc="0" normalizeH="0" baseline="0" noProof="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428868"/>
            <a:ext cx="101600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214554"/>
            <a:ext cx="3429024" cy="89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18573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«Звезда»</a:t>
            </a:r>
            <a:b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Рисунок 1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224" y="1214422"/>
            <a:ext cx="3509963" cy="5026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14942" y="3857628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929190" y="3286124"/>
            <a:ext cx="3071834" cy="1588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Управляющая кнопка: назад 7">
            <a:hlinkClick r:id="rId4" action="ppaction://hlinksldjump" highlightClick="1"/>
          </p:cNvPr>
          <p:cNvSpPr/>
          <p:nvPr/>
        </p:nvSpPr>
        <p:spPr>
          <a:xfrm>
            <a:off x="8215338" y="5929330"/>
            <a:ext cx="714348" cy="685250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000240"/>
            <a:ext cx="571504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«Танцкласс»</a:t>
            </a:r>
            <a:b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(1874)</a:t>
            </a:r>
            <a:b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Рисунок 1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224" y="928670"/>
            <a:ext cx="4232413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57884" y="3643314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500694" y="3286124"/>
            <a:ext cx="3071834" cy="1588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8215338" y="5929330"/>
            <a:ext cx="714348" cy="685250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2143116"/>
            <a:ext cx="392905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«Урок танца» </a:t>
            </a:r>
            <a:b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(1879г.)</a:t>
            </a:r>
            <a:b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Рисунок 2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285852" y="1142984"/>
            <a:ext cx="3786214" cy="4746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86446" y="3857628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786446" y="3429000"/>
            <a:ext cx="3071834" cy="1588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8215338" y="5929330"/>
            <a:ext cx="714348" cy="685250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«Урок танца» (1881г.)</a:t>
            </a:r>
            <a:b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Рисунок 2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57422" y="1357298"/>
            <a:ext cx="4542041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500034" y="4143380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8215338" y="5929330"/>
            <a:ext cx="714348" cy="685250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429000"/>
            <a:ext cx="6856412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28662" y="428604"/>
            <a:ext cx="7929618" cy="342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Наблюдательность, феноменальная зрительная память позволяли Дега              с необыкновенной  точностью улавливать жесты, позы, схватывать на ходу характерные движения и передавать их с необыкновенной правдивостью.</a:t>
            </a:r>
            <a:endParaRPr kumimoji="0" lang="ru-RU" sz="3200" b="1" i="1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488" y="4429132"/>
            <a:ext cx="24384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42976" y="3786190"/>
            <a:ext cx="9636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643702" y="3786190"/>
            <a:ext cx="109696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71678"/>
            <a:ext cx="54292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"Финал арабеска". 1877 г</a:t>
            </a: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1857356" y="3857628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857232"/>
            <a:ext cx="2976568" cy="5351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7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5286380" y="928670"/>
            <a:ext cx="2924174" cy="5000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285860"/>
            <a:ext cx="5429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ru-RU" sz="3200" b="1" i="0" u="none" strike="noStrike" kern="120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«Зелёная</a:t>
            </a:r>
          </a:p>
          <a:p>
            <a:pPr algn="ctr">
              <a:spcBef>
                <a:spcPct val="0"/>
              </a:spcBef>
            </a:pPr>
            <a:r>
              <a:rPr lang="ru-RU" sz="36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танцовщица» </a:t>
            </a:r>
          </a:p>
          <a:p>
            <a:pPr algn="ctr">
              <a:spcBef>
                <a:spcPct val="0"/>
              </a:spcBef>
            </a:pPr>
            <a:r>
              <a:rPr lang="ru-RU" sz="3600" b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(1880г</a:t>
            </a:r>
            <a:r>
              <a:rPr lang="ru-RU" sz="36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1857356" y="3857628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5720" y="285728"/>
            <a:ext cx="8572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ru-RU" sz="3200" b="1" i="0" u="none" strike="noStrike" kern="120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Танцовщицы у перекладины» </a:t>
            </a:r>
          </a:p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(1906г.)</a:t>
            </a:r>
            <a:endParaRPr lang="ru-RU" sz="36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500034" y="4143380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Рисунок 4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86050" y="2071678"/>
            <a:ext cx="3357586" cy="4480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4282" y="0"/>
            <a:ext cx="8572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ru-RU" sz="3200" b="1" i="0" u="none" strike="noStrike" kern="120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Голубые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 танцовщицы» (1898)</a:t>
            </a:r>
            <a:endParaRPr lang="ru-RU" sz="36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500034" y="4143380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Рисунок 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571612"/>
            <a:ext cx="4694864" cy="4711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Скульптура 14-летней танцовщицы. (1881 г.)</a:t>
            </a: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Рисунок 1" descr="http://ostmetal.info/wp-content/uploads/2010/01/dans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714488"/>
            <a:ext cx="3486150" cy="4533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7" descr="http://arteria.ucoz.ru/_ph/118/2/551636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714488"/>
            <a:ext cx="3101859" cy="4000528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28694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Эдгар Дега- </a:t>
            </a:r>
            <a:b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живописец танцовщиц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7158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1834-1917</a:t>
            </a:r>
            <a:endParaRPr kumimoji="0" lang="ru-RU" sz="4400" b="1" i="0" u="none" strike="noStrike" kern="1200" cap="none" spc="0" normalizeH="0" baseline="0" noProof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14290"/>
            <a:ext cx="8229600" cy="4525963"/>
          </a:xfrm>
        </p:spPr>
        <p:txBody>
          <a:bodyPr/>
          <a:lstStyle/>
          <a:p>
            <a:pPr algn="just">
              <a:buNone/>
            </a:pPr>
            <a:r>
              <a:rPr lang="ru-RU" b="1" i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b="1" i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Балет и Дега нерасторжимы.                      Балет принёс художнику славу, но и художник, выразив главную его сущность, стал блестящим интерпретатором этого вида искусства. </a:t>
            </a:r>
            <a:endParaRPr lang="ru-RU" b="1" i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643569" y="3000372"/>
            <a:ext cx="2416115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86050" y="3786189"/>
            <a:ext cx="1000132" cy="239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500438"/>
            <a:ext cx="3000396" cy="125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Тема балета в творчестве Дега.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57158" y="4857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Волшебный </a:t>
            </a:r>
            <a:r>
              <a:rPr kumimoji="0" lang="ru-RU" sz="4400" b="1" i="1" u="none" strike="noStrike" kern="1200" cap="none" spc="0" normalizeH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сказочный мир танца –иллюзия сказки и превращений.</a:t>
            </a:r>
            <a:endParaRPr kumimoji="0" lang="ru-RU" sz="4400" b="1" i="1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857364"/>
            <a:ext cx="7786742" cy="250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143248"/>
            <a:ext cx="6856412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28662" y="500042"/>
            <a:ext cx="8215338" cy="3429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«Меня называют живописцем танцовщиц, но они всегда были для меня лишь предлогом, чтобы изобразить замечательные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ткани и ухватить движение…»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   Э. Дега</a:t>
            </a:r>
            <a:endParaRPr kumimoji="0" lang="ru-RU" sz="4400" b="1" i="1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4357694"/>
            <a:ext cx="2143140" cy="157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00100" y="3214686"/>
            <a:ext cx="1177926" cy="298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57950" y="3643314"/>
            <a:ext cx="109696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571472" y="4000504"/>
            <a:ext cx="8215338" cy="2143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Хрупкие и невесомые фигурки балерин предстают перед зрителем, то в полумраке танцевальных классов, то в свете софитов на сцене,</a:t>
            </a:r>
            <a:r>
              <a:rPr kumimoji="0" lang="ru-RU" sz="2800" b="1" i="1" u="none" strike="noStrike" kern="1200" cap="none" spc="0" normalizeH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то в короткие минуты отдыха.</a:t>
            </a:r>
            <a:endParaRPr kumimoji="0" lang="ru-RU" sz="2800" b="1" i="1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57158" y="1857364"/>
            <a:ext cx="7800972" cy="1800000"/>
            <a:chOff x="571472" y="3500438"/>
            <a:chExt cx="7800972" cy="1800000"/>
          </a:xfrm>
        </p:grpSpPr>
        <p:pic>
          <p:nvPicPr>
            <p:cNvPr id="20" name="Рисунок 13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529407" y="3500438"/>
              <a:ext cx="2734422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Рисунок 28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565182" y="3500438"/>
              <a:ext cx="1807262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2" name="Рисунок 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71472" y="3500438"/>
              <a:ext cx="2702372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3" name="Нашивка 22" hidden="1"/>
          <p:cNvSpPr/>
          <p:nvPr/>
        </p:nvSpPr>
        <p:spPr>
          <a:xfrm>
            <a:off x="8429652" y="1500174"/>
            <a:ext cx="484632" cy="428628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8501090" y="2714620"/>
            <a:ext cx="357190" cy="500066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Зрительный ряд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Управляющая кнопка: далее 17">
            <a:hlinkClick r:id="rId8" action="ppaction://hlinksldjump" highlightClick="1"/>
          </p:cNvPr>
          <p:cNvSpPr/>
          <p:nvPr/>
        </p:nvSpPr>
        <p:spPr>
          <a:xfrm>
            <a:off x="8215338" y="5929330"/>
            <a:ext cx="613788" cy="613788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357158" y="1928802"/>
            <a:ext cx="7929618" cy="1800000"/>
            <a:chOff x="428596" y="1785926"/>
            <a:chExt cx="7929618" cy="1800000"/>
          </a:xfrm>
        </p:grpSpPr>
        <p:pic>
          <p:nvPicPr>
            <p:cNvPr id="11" name="Рисунок 10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lum bright="10000"/>
            </a:blip>
            <a:srcRect/>
            <a:stretch>
              <a:fillRect/>
            </a:stretch>
          </p:blipFill>
          <p:spPr bwMode="auto">
            <a:xfrm>
              <a:off x="5151295" y="1785926"/>
              <a:ext cx="1449558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Рисунок 16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428596" y="1785926"/>
              <a:ext cx="1340292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Рисунок 19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1952047" y="1785926"/>
              <a:ext cx="1722886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Рисунок 22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lum bright="10000"/>
            </a:blip>
            <a:srcRect/>
            <a:stretch>
              <a:fillRect/>
            </a:stretch>
          </p:blipFill>
          <p:spPr bwMode="auto">
            <a:xfrm>
              <a:off x="6827091" y="1785926"/>
              <a:ext cx="1531123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74" name="Picture 2">
              <a:hlinkClick r:id="rId1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8"/>
            <a:srcRect l="15278" t="6018" r="15278" b="6018"/>
            <a:stretch>
              <a:fillRect/>
            </a:stretch>
          </p:blipFill>
          <p:spPr bwMode="auto">
            <a:xfrm>
              <a:off x="3786182" y="1785926"/>
              <a:ext cx="1214446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5984" y="714356"/>
            <a:ext cx="5803436" cy="421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00034" y="50006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«Репетиция балета в опере на улице </a:t>
            </a:r>
            <a:r>
              <a:rPr lang="ru-RU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Лепелитье</a:t>
            </a: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( 1872)</a:t>
            </a: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0" y="4419600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8215338" y="5929330"/>
            <a:ext cx="714348" cy="685250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642910" y="50006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«Репетиция балета на сцене»                      ( 1874)</a:t>
            </a: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410" name="Рисунок 1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57356" y="928670"/>
            <a:ext cx="5300760" cy="3802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0" y="4419600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8215338" y="5929330"/>
            <a:ext cx="714348" cy="685250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071538" y="1643050"/>
            <a:ext cx="351472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«Балерина с букетом цветов».                       ( 1877)</a:t>
            </a: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2071670" y="3857628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28662" y="3571876"/>
            <a:ext cx="3714776" cy="1588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00100" y="3571876"/>
            <a:ext cx="3929090" cy="1588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Управляющая кнопка: назад 9">
            <a:hlinkClick r:id="rId3" action="ppaction://hlinksldjump" highlightClick="1"/>
          </p:cNvPr>
          <p:cNvSpPr/>
          <p:nvPr/>
        </p:nvSpPr>
        <p:spPr>
          <a:xfrm>
            <a:off x="8215338" y="5929330"/>
            <a:ext cx="714348" cy="685250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13889" t="2315" r="16666" b="2777"/>
          <a:stretch>
            <a:fillRect/>
          </a:stretch>
        </p:blipFill>
        <p:spPr bwMode="auto">
          <a:xfrm>
            <a:off x="4786314" y="1000108"/>
            <a:ext cx="3397661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 noChangeArrowheads="1"/>
          </p:cNvPicPr>
          <p:nvPr/>
        </p:nvPicPr>
        <p:blipFill>
          <a:blip r:embed="rId2" cstate="screen">
            <a:lum bright="10000"/>
          </a:blip>
          <a:srcRect/>
          <a:stretch>
            <a:fillRect/>
          </a:stretch>
        </p:blipFill>
        <p:spPr bwMode="auto">
          <a:xfrm>
            <a:off x="5143504" y="1357298"/>
            <a:ext cx="2975223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8596" y="1357298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«Танцовщица, </a:t>
            </a:r>
          </a:p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позирующая перед фотографом» (1875г.)</a:t>
            </a:r>
            <a:endParaRPr lang="ru-RU" sz="32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1643042" y="3429000"/>
            <a:ext cx="1804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214414" y="3143248"/>
            <a:ext cx="3071834" cy="1588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Управляющая кнопка: назад 7">
            <a:hlinkClick r:id="rId4" action="ppaction://hlinksldjump" highlightClick="1"/>
          </p:cNvPr>
          <p:cNvSpPr/>
          <p:nvPr/>
        </p:nvSpPr>
        <p:spPr>
          <a:xfrm>
            <a:off x="8215338" y="5929330"/>
            <a:ext cx="714348" cy="685250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178</Words>
  <Application>Microsoft Office PowerPoint</Application>
  <PresentationFormat>Экран (4:3)</PresentationFormat>
  <Paragraphs>33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«Балет, воспетый Дега»</vt:lpstr>
      <vt:lpstr>Эдгар Дега-  живописец танцовщиц</vt:lpstr>
      <vt:lpstr>Тема балета в творчестве Дега.</vt:lpstr>
      <vt:lpstr>Слайд 4</vt:lpstr>
      <vt:lpstr>Зрительный ряд</vt:lpstr>
      <vt:lpstr>«Репетиция балета в опере на улице Лепелитье» ( 1872)</vt:lpstr>
      <vt:lpstr>«Репетиция балета на сцене»                      ( 1874)</vt:lpstr>
      <vt:lpstr>«Балерина с букетом цветов».                       ( 1877)</vt:lpstr>
      <vt:lpstr>Слайд 9</vt:lpstr>
      <vt:lpstr> «Звезда» </vt:lpstr>
      <vt:lpstr>«Танцкласс»  (1874) </vt:lpstr>
      <vt:lpstr>    «Урок танца»  (1879г.) </vt:lpstr>
      <vt:lpstr> «Урок танца» (1881г.) </vt:lpstr>
      <vt:lpstr>Слайд 14</vt:lpstr>
      <vt:lpstr>  "Финал арабеска". 1877 г</vt:lpstr>
      <vt:lpstr>Слайд 16</vt:lpstr>
      <vt:lpstr>Слайд 17</vt:lpstr>
      <vt:lpstr>Слайд 18</vt:lpstr>
      <vt:lpstr>Скульптура 14-летней танцовщицы. (1881 г.)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45</cp:revision>
  <dcterms:created xsi:type="dcterms:W3CDTF">2014-06-07T18:25:01Z</dcterms:created>
  <dcterms:modified xsi:type="dcterms:W3CDTF">2017-01-27T14:24:32Z</dcterms:modified>
</cp:coreProperties>
</file>