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5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2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1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1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7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5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8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5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8C0B-DE6B-4B59-A3EC-4DBA4603807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4D61-9B27-4BBB-BAE6-A04A9157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1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162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306" y="744"/>
            <a:ext cx="111650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3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54768"/>
            <a:ext cx="9217024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0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" y="-744"/>
            <a:ext cx="9168406" cy="65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8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"/>
            <a:ext cx="9163539" cy="68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" y="-879"/>
            <a:ext cx="9107398" cy="683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2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23"/>
            <a:ext cx="8931836" cy="669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" y="0"/>
            <a:ext cx="9125677" cy="684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970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67807" cy="650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3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" y="-81391"/>
            <a:ext cx="9252520" cy="69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84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010" cy="68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4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Лариса</cp:lastModifiedBy>
  <cp:revision>7</cp:revision>
  <dcterms:created xsi:type="dcterms:W3CDTF">2016-01-24T13:24:54Z</dcterms:created>
  <dcterms:modified xsi:type="dcterms:W3CDTF">2016-02-03T05:46:53Z</dcterms:modified>
</cp:coreProperties>
</file>