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4479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Техника работы с графическими </a:t>
            </a:r>
            <a:r>
              <a:rPr lang="ru-RU" dirty="0" smtClean="0"/>
              <a:t>и живописными материалами </a:t>
            </a:r>
            <a:r>
              <a:rPr lang="ru-RU" dirty="0" smtClean="0"/>
              <a:t>на уроках изобразительного искусства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Выполнила: учитель изобразительного искусства Афонькинской СОШ филиал МАОУ Новоселезнёвская СОШ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4673732" cy="62722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Одной из наиболее важных целей, поставленных учителем на уроках изобразительного искусства, является формирование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креативной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творческой личности.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Применение графических и живописных материалов помогает достичь поставленной цели. В данной презентации представлены мои работы как педагога, использующего данный принцип.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1\Desktop\DSC05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428868"/>
            <a:ext cx="2797181" cy="3729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работы карандашом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98111" y="5976974"/>
            <a:ext cx="3874418" cy="5238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Елена. (карандаш, бумага)</a:t>
            </a:r>
            <a:endParaRPr lang="ru-RU" dirty="0"/>
          </a:p>
        </p:txBody>
      </p:sp>
      <p:pic>
        <p:nvPicPr>
          <p:cNvPr id="1026" name="Picture 2" descr="C:\Users\1\Desktop\DSC01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47799"/>
            <a:ext cx="3286148" cy="4381532"/>
          </a:xfrm>
          <a:prstGeom prst="rect">
            <a:avLst/>
          </a:prstGeom>
          <a:noFill/>
        </p:spPr>
      </p:pic>
      <p:pic>
        <p:nvPicPr>
          <p:cNvPr id="1027" name="Picture 3" descr="C:\Users\1\Desktop\DSC012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547798"/>
            <a:ext cx="3286149" cy="4381531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85786" y="5976974"/>
            <a:ext cx="3874418" cy="52386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Регина. (карандаш, бумага)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работы тушью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5786454"/>
            <a:ext cx="3929090" cy="85725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Девочка в поезде </a:t>
            </a:r>
          </a:p>
          <a:p>
            <a:r>
              <a:rPr lang="ru-RU" sz="2200" dirty="0" smtClean="0"/>
              <a:t>(карандаш, бумага)</a:t>
            </a:r>
            <a:endParaRPr lang="ru-RU" sz="2200" dirty="0"/>
          </a:p>
        </p:txBody>
      </p:sp>
      <p:pic>
        <p:nvPicPr>
          <p:cNvPr id="2050" name="Picture 2" descr="C:\Users\1\Desktop\DSC01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3133727" cy="4178303"/>
          </a:xfrm>
          <a:prstGeom prst="rect">
            <a:avLst/>
          </a:prstGeom>
          <a:noFill/>
        </p:spPr>
      </p:pic>
      <p:pic>
        <p:nvPicPr>
          <p:cNvPr id="2051" name="Picture 3" descr="C:\Users\1\Desktop\DSC012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3"/>
            <a:ext cx="3161132" cy="4214842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429124" y="5786454"/>
            <a:ext cx="392909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Девочка в поезде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(тушь, перо, бумага)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работы с акрилом</a:t>
            </a:r>
            <a:endParaRPr lang="ru-RU" dirty="0"/>
          </a:p>
        </p:txBody>
      </p:sp>
      <p:pic>
        <p:nvPicPr>
          <p:cNvPr id="3074" name="Picture 2" descr="C:\Users\1\Desktop\Девушка с лир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139678" cy="4186237"/>
          </a:xfrm>
          <a:prstGeom prst="rect">
            <a:avLst/>
          </a:prstGeom>
          <a:noFill/>
        </p:spPr>
      </p:pic>
      <p:pic>
        <p:nvPicPr>
          <p:cNvPr id="3075" name="Picture 3" descr="C:\Users\1\Desktop\DSC025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643050"/>
            <a:ext cx="5013337" cy="3760003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71406" y="5786454"/>
            <a:ext cx="3929090" cy="85725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Полночь</a:t>
            </a:r>
          </a:p>
          <a:p>
            <a:r>
              <a:rPr lang="ru-RU" sz="2200" dirty="0" smtClean="0"/>
              <a:t>(акрил, холст)</a:t>
            </a:r>
            <a:endParaRPr lang="ru-RU" sz="22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428992" y="5786454"/>
            <a:ext cx="392909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Астры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(акрил, картон)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работы с гуашью</a:t>
            </a:r>
            <a:endParaRPr lang="ru-RU" dirty="0"/>
          </a:p>
        </p:txBody>
      </p:sp>
      <p:pic>
        <p:nvPicPr>
          <p:cNvPr id="4098" name="Picture 2" descr="C:\Users\1\Desktop\DSC02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63706"/>
            <a:ext cx="3500462" cy="4299734"/>
          </a:xfrm>
          <a:prstGeom prst="rect">
            <a:avLst/>
          </a:prstGeom>
          <a:noFill/>
        </p:spPr>
      </p:pic>
      <p:pic>
        <p:nvPicPr>
          <p:cNvPr id="4099" name="Picture 3" descr="C:\Users\1\Desktop\DSC025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85926"/>
            <a:ext cx="2966195" cy="4214842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6143620"/>
            <a:ext cx="3929090" cy="57152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Ирисы (гуашь, </a:t>
            </a:r>
            <a:r>
              <a:rPr lang="ru-RU" sz="2200" dirty="0" smtClean="0"/>
              <a:t>бумага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43438" y="6143620"/>
            <a:ext cx="3929090" cy="5000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ru-RU" sz="2200" dirty="0" smtClean="0"/>
              <a:t>Хризантемы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(гуашь,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бкмага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357298"/>
            <a:ext cx="8153400" cy="449580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Успехов и творчества!</a:t>
            </a:r>
          </a:p>
          <a:p>
            <a:pPr algn="ctr"/>
            <a:r>
              <a:rPr lang="ru-RU" dirty="0" smtClean="0"/>
              <a:t>Подготовила учитель изо Мазурова Кристина Александровна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</TotalTime>
  <Words>145</Words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Обычная</vt:lpstr>
      <vt:lpstr>Техника работы с графическими и живописными материалами на уроках изобразительного искусства</vt:lpstr>
      <vt:lpstr>Одной из наиболее важных целей, поставленных учителем на уроках изобразительного искусства, является формирование креативной, творческой личности. Применение графических и живописных материалов помогает достичь поставленной цели. В данной презентации представлены мои работы как педагога, использующего данный принцип.</vt:lpstr>
      <vt:lpstr>Техника работы карандашом</vt:lpstr>
      <vt:lpstr>Техника работы тушью</vt:lpstr>
      <vt:lpstr>Техника работы с акрилом</vt:lpstr>
      <vt:lpstr>Техника работы с гуашью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работы с графическими материалами на уроках изобразительного искусства</dc:title>
  <dc:creator>1</dc:creator>
  <cp:lastModifiedBy>1</cp:lastModifiedBy>
  <cp:revision>5</cp:revision>
  <dcterms:created xsi:type="dcterms:W3CDTF">2017-01-28T12:25:44Z</dcterms:created>
  <dcterms:modified xsi:type="dcterms:W3CDTF">2017-01-28T12:57:19Z</dcterms:modified>
</cp:coreProperties>
</file>