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A6B90-2460-42AB-B48A-EEF253C9730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1A6DC-1924-4E27-9E45-77F6A04E2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«Зимняя</a:t>
            </a:r>
            <a:r>
              <a:rPr lang="ru-RU" baseline="0" dirty="0" smtClean="0"/>
              <a:t> ночь»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1A6DC-1924-4E27-9E45-77F6A04E284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«Звездное небо»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1A6DC-1924-4E27-9E45-77F6A04E284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«Салют»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1A6DC-1924-4E27-9E45-77F6A04E284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64822"/>
            <a:ext cx="607695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0" y="5500702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Подготовила: Воспитатель МБДОУ «Детский сад № 12» , Савченко А.В.</a:t>
            </a:r>
            <a:endParaRPr lang="ru-RU" dirty="0"/>
          </a:p>
        </p:txBody>
      </p:sp>
      <p:pic>
        <p:nvPicPr>
          <p:cNvPr id="7" name="Рисунок 6" descr="IMG_20170127_205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8176" y="785793"/>
            <a:ext cx="6962914" cy="47149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b9f92444e3b53293d396dafaebff1520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714356"/>
            <a:ext cx="621510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4822"/>
            <a:ext cx="6076950" cy="515012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29618" cy="622619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"</a:t>
            </a:r>
            <a:r>
              <a:rPr lang="ru-RU" sz="4000" dirty="0" err="1" smtClean="0"/>
              <a:t>Граттаж</a:t>
            </a:r>
            <a:r>
              <a:rPr lang="ru-RU" sz="4000" dirty="0" smtClean="0"/>
              <a:t>" (от французского </a:t>
            </a:r>
            <a:r>
              <a:rPr lang="ru-RU" sz="4000" dirty="0" err="1" smtClean="0"/>
              <a:t>gratter</a:t>
            </a:r>
            <a:r>
              <a:rPr lang="ru-RU" sz="4000" dirty="0" smtClean="0"/>
              <a:t> - скрести, царапать) - это способ процарапывания заострённым предметом грунтованного листа. Многим он известен, как "</a:t>
            </a:r>
            <a:r>
              <a:rPr lang="ru-RU" sz="4000" dirty="0" err="1" smtClean="0"/>
              <a:t>Цап-царапки</a:t>
            </a:r>
            <a:r>
              <a:rPr lang="ru-RU" sz="4000" dirty="0" smtClean="0"/>
              <a:t>". Детям очень нравится это смешное название и они легко запоминают эту технику. Попробовав технику "</a:t>
            </a:r>
            <a:r>
              <a:rPr lang="ru-RU" sz="4000" dirty="0" err="1" smtClean="0"/>
              <a:t>Граттаж</a:t>
            </a:r>
            <a:r>
              <a:rPr lang="ru-RU" sz="4000" dirty="0" smtClean="0"/>
              <a:t>" один раз, Вам захочется вернуться к ней снова и снова.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Цель </a:t>
            </a:r>
            <a:r>
              <a:rPr lang="ru-RU" sz="4000" b="1" dirty="0" smtClean="0"/>
              <a:t>мастер-класса</a:t>
            </a:r>
            <a:r>
              <a:rPr lang="ru-RU" sz="4000" dirty="0" smtClean="0"/>
              <a:t>: обучение участников </a:t>
            </a:r>
            <a:r>
              <a:rPr lang="ru-RU" sz="4000" b="1" dirty="0" smtClean="0"/>
              <a:t>мастер</a:t>
            </a:r>
            <a:r>
              <a:rPr lang="ru-RU" sz="4000" dirty="0" smtClean="0"/>
              <a:t>-класса нетрадиционной </a:t>
            </a:r>
            <a:r>
              <a:rPr lang="ru-RU" sz="4000" b="1" dirty="0" smtClean="0"/>
              <a:t>технике рисования - </a:t>
            </a:r>
            <a:r>
              <a:rPr lang="ru-RU" sz="4000" i="1" dirty="0" smtClean="0"/>
              <a:t>«</a:t>
            </a:r>
            <a:r>
              <a:rPr lang="ru-RU" sz="4000" b="1" i="1" dirty="0" err="1" smtClean="0"/>
              <a:t>граттаж</a:t>
            </a:r>
            <a:r>
              <a:rPr lang="ru-RU" sz="4000" i="1" dirty="0" smtClean="0"/>
              <a:t>»</a:t>
            </a:r>
            <a:r>
              <a:rPr lang="ru-RU" sz="4000" dirty="0" smtClean="0"/>
              <a:t>, развитие творческих способностей дошкольника средствами нетрадиционной </a:t>
            </a:r>
            <a:r>
              <a:rPr lang="ru-RU" sz="4000" b="1" dirty="0" smtClean="0"/>
              <a:t>технике рисования</a:t>
            </a:r>
            <a:r>
              <a:rPr lang="ru-RU" sz="4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>  Задачи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r>
              <a:rPr lang="ru-RU" sz="3600" dirty="0" smtClean="0"/>
              <a:t>1. Познакомить участников </a:t>
            </a:r>
            <a:r>
              <a:rPr lang="ru-RU" sz="3600" b="1" dirty="0" smtClean="0"/>
              <a:t>мастер</a:t>
            </a:r>
            <a:r>
              <a:rPr lang="ru-RU" sz="3600" dirty="0" smtClean="0"/>
              <a:t>-класса с нетрадиционной </a:t>
            </a:r>
            <a:r>
              <a:rPr lang="ru-RU" sz="3600" b="1" dirty="0" smtClean="0"/>
              <a:t>техникой рисования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2. Познакомить с основными приемами выполнения </a:t>
            </a:r>
            <a:r>
              <a:rPr lang="ru-RU" sz="3600" b="1" dirty="0" smtClean="0"/>
              <a:t>техники </a:t>
            </a:r>
            <a:r>
              <a:rPr lang="ru-RU" sz="3600" b="1" dirty="0" err="1" smtClean="0"/>
              <a:t>граттаж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3. Изучить </a:t>
            </a:r>
            <a:r>
              <a:rPr lang="ru-RU" sz="3600" b="1" dirty="0" smtClean="0"/>
              <a:t>технологию рисунка в технике </a:t>
            </a:r>
            <a:r>
              <a:rPr lang="ru-RU" sz="3600" b="1" dirty="0" err="1" smtClean="0"/>
              <a:t>граттаж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643447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/>
              <a:t>Нам понадобиться</a:t>
            </a:r>
            <a:r>
              <a:rPr lang="ru-RU" sz="3200" dirty="0" smtClean="0"/>
              <a:t>: картон, восковые мелки, черная гуашь, средство для мытья посуды, клеенка, кисточки, </a:t>
            </a:r>
            <a:r>
              <a:rPr lang="ru-RU" sz="3200" dirty="0" err="1" smtClean="0"/>
              <a:t>шпашки</a:t>
            </a:r>
            <a:r>
              <a:rPr lang="ru-RU" sz="3200" dirty="0" smtClean="0"/>
              <a:t>, клей ПВА.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Технику "</a:t>
            </a:r>
            <a:r>
              <a:rPr lang="ru-RU" sz="4000" dirty="0" err="1" smtClean="0"/>
              <a:t>Граттаж</a:t>
            </a:r>
            <a:r>
              <a:rPr lang="ru-RU" sz="4000" dirty="0" smtClean="0"/>
              <a:t>" можно выполнять в нескольких вариантах.</a:t>
            </a:r>
            <a:br>
              <a:rPr lang="ru-RU" sz="4000" dirty="0" smtClean="0"/>
            </a:br>
            <a:r>
              <a:rPr lang="ru-RU" sz="40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Вариант № 1.</a:t>
            </a:r>
            <a:r>
              <a:rPr lang="ru-RU" dirty="0" smtClean="0"/>
              <a:t> (самый простой).</a:t>
            </a:r>
          </a:p>
          <a:p>
            <a:r>
              <a:rPr lang="ru-RU" dirty="0" smtClean="0"/>
              <a:t>1 шаг. Необходимо взять плотный лист белого картона и тщательно (без пробелов) натереть его восковой свечой.</a:t>
            </a:r>
          </a:p>
          <a:p>
            <a:r>
              <a:rPr lang="ru-RU" dirty="0" smtClean="0"/>
              <a:t>2 шаг. Нанести с помощью широкой кисти густой (как сметана) слой гуаши чёрного цвета (или другого тёмного) на весь лист картона так, чтобы не было пробелов.</a:t>
            </a:r>
          </a:p>
          <a:p>
            <a:r>
              <a:rPr lang="ru-RU" sz="4100" dirty="0" smtClean="0">
                <a:solidFill>
                  <a:srgbClr val="FF0000"/>
                </a:solidFill>
              </a:rPr>
              <a:t>Совет:</a:t>
            </a:r>
          </a:p>
          <a:p>
            <a:r>
              <a:rPr lang="ru-RU" dirty="0" smtClean="0"/>
              <a:t>добавьте в гуашь несколько капель жидкого мыла (шампуня, моющего средства или клея ПВА, тогда при процарапывании гуашь не будет пачкать руки.</a:t>
            </a:r>
          </a:p>
          <a:p>
            <a:r>
              <a:rPr lang="ru-RU" dirty="0" smtClean="0"/>
              <a:t>3 шаг. Процарапывание. Возьмите заострённый предмет (зубочистка, перо, стержень от шариковой ручки, пластиковая вилка и др.) и начинайте наносить запланированный рисунок. Рисовать можно полосы, различные линии или штрихи.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ование в технике «Граттаж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000108"/>
            <a:ext cx="628654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Вариант № 2.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1 шаг. Делаем фон гуашью. В данном </a:t>
            </a:r>
            <a:r>
              <a:rPr lang="ru-RU" sz="3600" dirty="0" err="1" smtClean="0"/>
              <a:t>вариа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нте</a:t>
            </a:r>
            <a:r>
              <a:rPr lang="ru-RU" sz="3600" dirty="0" smtClean="0"/>
              <a:t> белый лист картона я разделила на две части по горизонтали. На нижнюю нанесла гуашь синего цвета, а на верхнюю - гуашь жёлтого цвета.</a:t>
            </a:r>
            <a:br>
              <a:rPr lang="ru-RU" sz="3600" dirty="0" smtClean="0"/>
            </a:br>
            <a:r>
              <a:rPr lang="ru-RU" sz="3600" dirty="0" smtClean="0"/>
              <a:t>2 и 3 шаг повторить, как в варианте № 1.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80d51632c506433916ddbb5834a6215f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714357"/>
            <a:ext cx="621510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386874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Вариант № 3. </a:t>
            </a:r>
            <a:br>
              <a:rPr lang="ru-RU" sz="3600" b="1" dirty="0" smtClean="0"/>
            </a:br>
            <a:r>
              <a:rPr lang="ru-RU" sz="3600" dirty="0" smtClean="0"/>
              <a:t> Делам фон восковыми карандашами.</a:t>
            </a:r>
            <a:br>
              <a:rPr lang="ru-RU" sz="3600" dirty="0" smtClean="0"/>
            </a:br>
            <a:r>
              <a:rPr lang="ru-RU" sz="3600" dirty="0" smtClean="0"/>
              <a:t>1 шаг. Зарисовать (без пробелов) цветными </a:t>
            </a:r>
            <a:r>
              <a:rPr lang="ru-RU" sz="3600" dirty="0" err="1" smtClean="0"/>
              <a:t>восковами</a:t>
            </a:r>
            <a:r>
              <a:rPr lang="ru-RU" sz="3600" dirty="0" smtClean="0"/>
              <a:t> карандашами одного цвета или нарисовать цветные пятна.</a:t>
            </a:r>
            <a:br>
              <a:rPr lang="ru-RU" sz="3600" dirty="0" smtClean="0"/>
            </a:br>
            <a:r>
              <a:rPr lang="ru-RU" sz="3600" dirty="0" smtClean="0"/>
              <a:t>2 и 3 шаг повторить, как в </a:t>
            </a:r>
            <a:r>
              <a:rPr lang="ru-RU" sz="3600" dirty="0" err="1" smtClean="0"/>
              <a:t>вариание</a:t>
            </a:r>
            <a:r>
              <a:rPr lang="ru-RU" sz="3600" dirty="0" smtClean="0"/>
              <a:t> № 1. 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powerpointstore.com_7 (1)</Template>
  <TotalTime>52</TotalTime>
  <Words>61</Words>
  <PresentationFormat>Экран (4:3)</PresentationFormat>
  <Paragraphs>22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   "Граттаж" (от французского gratter - скрести, царапать) - это способ процарапывания заострённым предметом грунтованного листа. Многим он известен, как "Цап-царапки". Детям очень нравится это смешное название и они легко запоминают эту технику. Попробовав технику "Граттаж" один раз, Вам захочется вернуться к ней снова и снова. </vt:lpstr>
      <vt:lpstr>             Цель мастер-класса: обучение участников мастер-класса нетрадиционной технике рисования - «граттаж», развитие творческих способностей дошкольника средствами нетрадиционной технике рисования.  </vt:lpstr>
      <vt:lpstr>             Задачи: 1. Познакомить участников мастер-класса с нетрадиционной техникой рисования. 2. Познакомить с основными приемами выполнения техники граттаж. 3. Изучить технологию рисунка в технике граттаж.   </vt:lpstr>
      <vt:lpstr>    Технику "Граттаж" можно выполнять в нескольких вариантах.   </vt:lpstr>
      <vt:lpstr>Слайд 6</vt:lpstr>
      <vt:lpstr>            Вариант № 2. 1 шаг. Делаем фон гуашью. В данном вариа нте белый лист картона я разделила на две части по горизонтали. На нижнюю нанесла гуашь синего цвета, а на верхнюю - гуашь жёлтого цвета. 2 и 3 шаг повторить, как в варианте № 1. </vt:lpstr>
      <vt:lpstr>Слайд 8</vt:lpstr>
      <vt:lpstr>      Вариант № 3.   Делам фон восковыми карандашами. 1 шаг. Зарисовать (без пробелов) цветными восковами карандашами одного цвета или нарисовать цветные пятна. 2 и 3 шаг повторить, как в вариание № 1. </vt:lpstr>
      <vt:lpstr>Слайд 10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развитие</dc:title>
  <dc:creator>User</dc:creator>
  <cp:lastModifiedBy>User</cp:lastModifiedBy>
  <cp:revision>8</cp:revision>
  <dcterms:created xsi:type="dcterms:W3CDTF">2017-01-24T11:54:38Z</dcterms:created>
  <dcterms:modified xsi:type="dcterms:W3CDTF">2017-01-27T11:21:30Z</dcterms:modified>
</cp:coreProperties>
</file>