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46757"/>
            <a:ext cx="7766936" cy="171591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Культурные практики в социализации и индивидуализации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развития детей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" name="Рисунок 8" descr="http://www.gd-pr.co.uk/wp-content/uploads/Nurseries-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1004712"/>
            <a:ext cx="8037689" cy="45268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6739466" y="5479366"/>
            <a:ext cx="4188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Костылева Елена Ивановна  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воспитатель МКДОУ д/с ОРВ №5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4179"/>
            <a:ext cx="8703733" cy="614115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ФГОС ДО позволяет сделать следующие выводы: 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7334" y="970845"/>
            <a:ext cx="7958667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7333" y="733779"/>
            <a:ext cx="8703734" cy="1354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•</a:t>
            </a:r>
            <a:r>
              <a:rPr lang="ru-RU" dirty="0"/>
              <a:t>Социализация ребенка дошкольного возраста представляет собой процесс и результат социализации-индивидуализации, в ходе которого осуществляется усвоение социальных ценностей и способов социально положительного поведения, утверждение себя как субъекта социальной культуры 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333" y="2302934"/>
            <a:ext cx="8602134" cy="846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•Дошкольный возраст является одним из важнейших периодов в социальном развитии человека;</a:t>
            </a:r>
            <a:br>
              <a:rPr lang="ru-RU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7333" y="3364091"/>
            <a:ext cx="8523111" cy="1332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•</a:t>
            </a:r>
            <a:r>
              <a:rPr lang="ru-RU" dirty="0"/>
              <a:t>В рамках реализации ФГОС ДО осуществляется одна из важнейших задач дошкольного образования: положить начало формированию самоидентификации ребенка в окружающем мире: с семьей, регионом, страной;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3157" y="4910667"/>
            <a:ext cx="8647287" cy="1727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• Главная задача государства и общества по отношению к детям – обеспечение оптимальных условий для развития их индивидуальных способностей, возможности саморегуляции, формирование у ребёнка основ уважительного отношения к окружающим, умение общаться и взаимодействовать, приобщение к общечеловеческим ценностям.</a:t>
            </a:r>
          </a:p>
        </p:txBody>
      </p:sp>
    </p:spTree>
    <p:extLst>
      <p:ext uri="{BB962C8B-B14F-4D97-AF65-F5344CB8AC3E}">
        <p14:creationId xmlns:p14="http://schemas.microsoft.com/office/powerpoint/2010/main" val="6890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400" b="1" dirty="0">
                <a:solidFill>
                  <a:schemeClr val="tx1"/>
                </a:solidFill>
              </a:rPr>
              <a:t>Детство</a:t>
            </a:r>
            <a:r>
              <a:rPr lang="ru-RU" sz="2000" dirty="0">
                <a:solidFill>
                  <a:schemeClr val="tx1"/>
                </a:solidFill>
              </a:rPr>
              <a:t> – это важнейший период человеческой жизни, не подготовка к будущей жизни, а настоящая, яркая, самобытная, неповторимая жизнь. И от того, кто вел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 </a:t>
            </a:r>
            <a:r>
              <a:rPr lang="ru-RU" sz="2000" dirty="0" smtClean="0">
                <a:solidFill>
                  <a:schemeClr val="tx1"/>
                </a:solidFill>
              </a:rPr>
              <a:t> (</a:t>
            </a:r>
            <a:r>
              <a:rPr lang="ru-RU" sz="2000" dirty="0">
                <a:solidFill>
                  <a:schemeClr val="tx1"/>
                </a:solidFill>
              </a:rPr>
              <a:t>Л.Н. Толстой) </a:t>
            </a:r>
          </a:p>
        </p:txBody>
      </p:sp>
      <p:pic>
        <p:nvPicPr>
          <p:cNvPr id="2050" name="Picture 2" descr="http://www.playcast.ru/uploads/2015/10/12/154227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r="6748"/>
          <a:stretch/>
        </p:blipFill>
        <p:spPr bwMode="auto">
          <a:xfrm>
            <a:off x="1467556" y="2720622"/>
            <a:ext cx="6208888" cy="378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ou24.ru/307/images/stories/metodichki/razv_predm_sr/%D0%A1%D0%BB%D0%B0%D0%B9%D0%B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" y="519289"/>
            <a:ext cx="8602134" cy="57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Институты: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http://tc-blagodarenie.ru/image/cache/data/upload/banners_ru/voprosy_i_otvety-974x7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9" y="1270000"/>
            <a:ext cx="6128032" cy="307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hibiny.com/images/news/2015/91994/6e61d3717fdc02279aea1f2c81eb3c5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128576"/>
            <a:ext cx="4924425" cy="299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9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220" y="101600"/>
            <a:ext cx="8500535" cy="525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2875" lvl="0" algn="just">
              <a:spcBef>
                <a:spcPts val="1125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латинского слова 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socialis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общественный, что значит процесс усвоения определенной системы знаний, норм и культурных ценностей, позволяющих дошкольнику активно и компетентно участвовать в жизни общества.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142875" lvl="0" indent="-342900" algn="just">
              <a:spcBef>
                <a:spcPts val="1125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явление многогранное, происходящее под влиянием разных факторов: наследственности, атмосферы, в которой ребенок воспитывается, среды, окружающей его, самопознания и саморазвития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142875" lvl="0" algn="just">
              <a:spcBef>
                <a:spcPts val="1125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42875" lvl="0" algn="just">
              <a:spcBef>
                <a:spcPts val="1125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42875" lvl="0" indent="-342900" algn="just">
              <a:spcBef>
                <a:spcPts val="1125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42875" lvl="0" indent="-342900" algn="just">
              <a:spcBef>
                <a:spcPts val="1125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ilhadotabuleiro.com.br/upload/jornal/imagem/grande/219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84" y="2777067"/>
            <a:ext cx="5034493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6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7" y="570089"/>
            <a:ext cx="8596668" cy="22916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Источники социализации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М.И. </a:t>
            </a:r>
            <a:r>
              <a:rPr lang="ru-RU" sz="2400" dirty="0" err="1" smtClean="0">
                <a:solidFill>
                  <a:schemeClr val="tx1"/>
                </a:solidFill>
              </a:rPr>
              <a:t>Еникеев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718807" y="1694744"/>
            <a:ext cx="1165579" cy="58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128068" y="1780821"/>
            <a:ext cx="22578" cy="970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959726" y="1673577"/>
            <a:ext cx="1392633" cy="636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2132" y="2266244"/>
            <a:ext cx="2421288" cy="1190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 раннего детства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2756" y="2816577"/>
            <a:ext cx="2641600" cy="1190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Социальные институты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7258577" y="2331155"/>
            <a:ext cx="2449688" cy="119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Общение и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А.В.Мудрик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:                </a:t>
            </a:r>
            <a:r>
              <a:rPr lang="ru-RU" sz="3200" b="1" u="sng" dirty="0" smtClean="0">
                <a:solidFill>
                  <a:srgbClr val="002060"/>
                </a:solidFill>
              </a:rPr>
              <a:t>Задачи</a:t>
            </a:r>
            <a:br>
              <a:rPr lang="ru-RU" sz="3200" b="1" u="sng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0" y="1264356"/>
            <a:ext cx="7326489" cy="1083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/>
              <a:t>Естественно-культурные </a:t>
            </a:r>
            <a:r>
              <a:rPr lang="ru-RU" sz="2400" dirty="0"/>
              <a:t>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3999" y="2822221"/>
            <a:ext cx="7326489" cy="1162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/>
              <a:t>Социально-культурные 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3999" y="4504267"/>
            <a:ext cx="7484534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/>
              <a:t>Социально-психологические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22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Индивидуализация</a:t>
            </a:r>
            <a:r>
              <a:rPr lang="ru-RU" sz="2400" b="1" i="1" dirty="0">
                <a:solidFill>
                  <a:schemeClr val="tx1"/>
                </a:solidFill>
              </a:rPr>
              <a:t> – </a:t>
            </a:r>
            <a:r>
              <a:rPr lang="ru-RU" sz="2400" dirty="0">
                <a:solidFill>
                  <a:schemeClr val="tx1"/>
                </a:solidFill>
              </a:rPr>
              <a:t>деятельность взрослого (педагога) и самого ребенка по поддержке и развитию того единичного, своеобразного, что заложено в человеке от природы и что он приобретает в индивидуальном опыте.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://plusmedia.hurriyet.com.tr/images/Upload/NewsUploads/2015/10/22/8e285346-7e65-46c8-a3da-65ac72be54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78" y="2494844"/>
            <a:ext cx="7529689" cy="3725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2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Индивидуализация образовательного процесса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(О.С. </a:t>
            </a:r>
            <a:r>
              <a:rPr lang="ru-RU" sz="2400" b="1" dirty="0" err="1" smtClean="0">
                <a:solidFill>
                  <a:srgbClr val="002060"/>
                </a:solidFill>
              </a:rPr>
              <a:t>Газман</a:t>
            </a:r>
            <a:r>
              <a:rPr lang="ru-RU" sz="2400" b="1" dirty="0" smtClean="0">
                <a:solidFill>
                  <a:srgbClr val="002060"/>
                </a:solidFill>
              </a:rPr>
              <a:t>):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38577" y="1783643"/>
            <a:ext cx="4109156" cy="1332089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И</a:t>
            </a:r>
            <a:r>
              <a:rPr lang="ru-RU" sz="2000" dirty="0" smtClean="0"/>
              <a:t>ндивидуально </a:t>
            </a:r>
            <a:r>
              <a:rPr lang="ru-RU" sz="2000" dirty="0"/>
              <a:t>ориентированную помощь детям в реализации первичных базовых потребностей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17066" y="3014133"/>
            <a:ext cx="4255911" cy="141111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оздание </a:t>
            </a:r>
            <a:r>
              <a:rPr lang="ru-RU" sz="2000" dirty="0"/>
              <a:t>условий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524000" y="4780843"/>
            <a:ext cx="5610578" cy="145626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/>
              <a:t>Р</a:t>
            </a:r>
            <a:r>
              <a:rPr lang="ru-RU" sz="2000" dirty="0" smtClean="0"/>
              <a:t>азвитии </a:t>
            </a:r>
            <a:r>
              <a:rPr lang="ru-RU" sz="2000" dirty="0"/>
              <a:t>способности к самоопределению</a:t>
            </a:r>
          </a:p>
        </p:txBody>
      </p:sp>
    </p:spTree>
    <p:extLst>
      <p:ext uri="{BB962C8B-B14F-4D97-AF65-F5344CB8AC3E}">
        <p14:creationId xmlns:p14="http://schemas.microsoft.com/office/powerpoint/2010/main" val="20574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89" y="530578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Путь развития 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cartli.ua/images/stories/razviti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60" y="1411111"/>
            <a:ext cx="6998407" cy="4583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3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635022" y="2291645"/>
            <a:ext cx="2449689" cy="15014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Аспекты</a:t>
            </a:r>
            <a:endParaRPr lang="ru-RU" sz="36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084711" y="372533"/>
            <a:ext cx="3318933" cy="191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азвитие </a:t>
            </a:r>
            <a:r>
              <a:rPr lang="ru-RU" dirty="0"/>
              <a:t>образа Я у дошкольников 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79021" y="313464"/>
            <a:ext cx="3420533" cy="1913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</a:t>
            </a:r>
            <a:r>
              <a:rPr lang="ru-RU" dirty="0" smtClean="0"/>
              <a:t>елостность </a:t>
            </a:r>
            <a:r>
              <a:rPr lang="ru-RU" dirty="0"/>
              <a:t>социализации- индивидуализации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366933" y="3397955"/>
            <a:ext cx="3149600" cy="2280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мение </a:t>
            </a:r>
            <a:r>
              <a:rPr lang="ru-RU" dirty="0"/>
              <a:t>проявлять и реализовывать индивидуальные способности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417686" y="3623732"/>
            <a:ext cx="3081868" cy="20545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</a:t>
            </a:r>
            <a:r>
              <a:rPr lang="ru-RU" dirty="0" smtClean="0"/>
              <a:t>ысокий </a:t>
            </a:r>
            <a:r>
              <a:rPr lang="ru-RU" dirty="0"/>
              <a:t>уровень профессиональной компетентности.  </a:t>
            </a:r>
          </a:p>
        </p:txBody>
      </p:sp>
    </p:spTree>
    <p:extLst>
      <p:ext uri="{BB962C8B-B14F-4D97-AF65-F5344CB8AC3E}">
        <p14:creationId xmlns:p14="http://schemas.microsoft.com/office/powerpoint/2010/main" val="15171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265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Презентация PowerPoint</vt:lpstr>
      <vt:lpstr>Институты:</vt:lpstr>
      <vt:lpstr>Презентация PowerPoint</vt:lpstr>
      <vt:lpstr>Источники социализации   М.И. Еникеев  </vt:lpstr>
      <vt:lpstr>А.В.Мудрик :                Задачи  </vt:lpstr>
      <vt:lpstr>Индивидуализация – деятельность взрослого (педагога) и самого ребенка по поддержке и развитию того единичного, своеобразного, что заложено в человеке от природы и что он приобретает в индивидуальном опыте. </vt:lpstr>
      <vt:lpstr>Индивидуализация образовательного процесса  (О.С. Газман):</vt:lpstr>
      <vt:lpstr>Путь развития  </vt:lpstr>
      <vt:lpstr> </vt:lpstr>
      <vt:lpstr> ФГОС ДО позволяет сделать следующие выводы:     </vt:lpstr>
      <vt:lpstr>«Детство – это важнейший период человеческой жизни, не подготовка к будущей жизни, а настоящая, яркая, самобытная, неповторимая жизнь. И от того, кто вел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  (Л.Н. Толстой)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</dc:creator>
  <cp:lastModifiedBy>Пользователь</cp:lastModifiedBy>
  <cp:revision>20</cp:revision>
  <dcterms:created xsi:type="dcterms:W3CDTF">2016-03-19T11:27:24Z</dcterms:created>
  <dcterms:modified xsi:type="dcterms:W3CDTF">2016-03-19T16:04:34Z</dcterms:modified>
</cp:coreProperties>
</file>