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C2C6-C32B-424D-8F74-85AA0BFCC25C}" type="datetimeFigureOut">
              <a:rPr lang="ru-RU" smtClean="0"/>
              <a:t>09.03.2016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EFF2-DF41-4781-A907-DE76896F1EF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C2C6-C32B-424D-8F74-85AA0BFCC25C}" type="datetimeFigureOut">
              <a:rPr lang="ru-RU" smtClean="0"/>
              <a:t>09.03.2016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EFF2-DF41-4781-A907-DE76896F1EF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C2C6-C32B-424D-8F74-85AA0BFCC25C}" type="datetimeFigureOut">
              <a:rPr lang="ru-RU" smtClean="0"/>
              <a:t>09.03.2016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EFF2-DF41-4781-A907-DE76896F1EF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C2C6-C32B-424D-8F74-85AA0BFCC25C}" type="datetimeFigureOut">
              <a:rPr lang="ru-RU" smtClean="0"/>
              <a:t>09.03.2016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EFF2-DF41-4781-A907-DE76896F1EF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C2C6-C32B-424D-8F74-85AA0BFCC25C}" type="datetimeFigureOut">
              <a:rPr lang="ru-RU" smtClean="0"/>
              <a:t>09.03.2016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EFF2-DF41-4781-A907-DE76896F1EF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C2C6-C32B-424D-8F74-85AA0BFCC25C}" type="datetimeFigureOut">
              <a:rPr lang="ru-RU" smtClean="0"/>
              <a:t>09.03.2016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EFF2-DF41-4781-A907-DE76896F1EF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C2C6-C32B-424D-8F74-85AA0BFCC25C}" type="datetimeFigureOut">
              <a:rPr lang="ru-RU" smtClean="0"/>
              <a:t>09.03.2016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EFF2-DF41-4781-A907-DE76896F1EF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C2C6-C32B-424D-8F74-85AA0BFCC25C}" type="datetimeFigureOut">
              <a:rPr lang="ru-RU" smtClean="0"/>
              <a:t>09.03.2016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EFF2-DF41-4781-A907-DE76896F1EF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C2C6-C32B-424D-8F74-85AA0BFCC25C}" type="datetimeFigureOut">
              <a:rPr lang="ru-RU" smtClean="0"/>
              <a:t>09.03.2016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EFF2-DF41-4781-A907-DE76896F1EF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C2C6-C32B-424D-8F74-85AA0BFCC25C}" type="datetimeFigureOut">
              <a:rPr lang="ru-RU" smtClean="0"/>
              <a:t>09.03.2016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EFF2-DF41-4781-A907-DE76896F1EF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C2C6-C32B-424D-8F74-85AA0BFCC25C}" type="datetimeFigureOut">
              <a:rPr lang="ru-RU" smtClean="0"/>
              <a:t>09.03.2016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EFF2-DF41-4781-A907-DE76896F1EF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0C2C6-C32B-424D-8F74-85AA0BFCC25C}" type="datetimeFigureOut">
              <a:rPr lang="ru-RU" smtClean="0"/>
              <a:t>09.03.2016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EEFF2-DF41-4781-A907-DE76896F1EF1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Презентация на тему - Животные долгожители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E:\Презентация на тему - Животные долгожители\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E:\Презентация на тему - Животные долгожители\Слай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E:\Презентация на тему - Животные долгожители\Слайд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E:\Презентация на тему - Животные долгожители\Слайд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E:\Презентация на тему - Животные долгожители\Слайд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E:\Презентация на тему - Животные долгожители\Слайд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E:\Презентация на тему - Животные долгожители\Слайд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Презентация на тему - Животные долгожители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Презентация на тему - Животные долгожители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Презентация на тему - Животные долгожители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E:\Презентация на тему - Животные долгожители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E:\Презентация на тему - Животные долгожители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E:\Презентация на тему - Животные долгожители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E:\Презентация на тему - Животные долгожители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E:\Презентация на тему - Животные долгожители\Слай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luydmila</dc:creator>
  <cp:lastModifiedBy>luydmila</cp:lastModifiedBy>
  <cp:revision>4</cp:revision>
  <dcterms:created xsi:type="dcterms:W3CDTF">2016-03-09T15:07:07Z</dcterms:created>
  <dcterms:modified xsi:type="dcterms:W3CDTF">2016-03-09T15:40:24Z</dcterms:modified>
</cp:coreProperties>
</file>