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020"/>
    <a:srgbClr val="FF1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0" autoAdjust="0"/>
  </p:normalViewPr>
  <p:slideViewPr>
    <p:cSldViewPr>
      <p:cViewPr varScale="1">
        <p:scale>
          <a:sx n="75" d="100"/>
          <a:sy n="75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B461E-5D82-4DA1-A8CA-A3DF7077BF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0558D-B459-4062-824E-B1D396D3A94B}">
      <dgm:prSet phldrT="[Текст]"/>
      <dgm:spPr/>
      <dgm:t>
        <a:bodyPr/>
        <a:lstStyle/>
        <a:p>
          <a:r>
            <a:rPr lang="ru-RU" dirty="0" smtClean="0"/>
            <a:t>Для объяснения электризации тел</a:t>
          </a:r>
          <a:endParaRPr lang="ru-RU" dirty="0"/>
        </a:p>
      </dgm:t>
    </dgm:pt>
    <dgm:pt modelId="{FCD19D95-B8A5-4BCB-8611-D80968D7F35A}" type="parTrans" cxnId="{CBE3A76F-8C00-404B-B90C-5C6762959D09}">
      <dgm:prSet/>
      <dgm:spPr/>
      <dgm:t>
        <a:bodyPr/>
        <a:lstStyle/>
        <a:p>
          <a:endParaRPr lang="ru-RU"/>
        </a:p>
      </dgm:t>
    </dgm:pt>
    <dgm:pt modelId="{49DADAA8-BBE4-413A-8AFB-5B5820FF659B}" type="sibTrans" cxnId="{CBE3A76F-8C00-404B-B90C-5C6762959D09}">
      <dgm:prSet/>
      <dgm:spPr/>
      <dgm:t>
        <a:bodyPr/>
        <a:lstStyle/>
        <a:p>
          <a:endParaRPr lang="ru-RU"/>
        </a:p>
      </dgm:t>
    </dgm:pt>
    <dgm:pt modelId="{DFCABA9F-F2E2-4989-99A3-1CCB2EF1C65C}">
      <dgm:prSet phldrT="[Текст]"/>
      <dgm:spPr/>
      <dgm:t>
        <a:bodyPr/>
        <a:lstStyle/>
        <a:p>
          <a:r>
            <a:rPr lang="ru-RU" dirty="0" smtClean="0"/>
            <a:t>Для объяснения явления проводимости электрических зарядов</a:t>
          </a:r>
          <a:endParaRPr lang="ru-RU" dirty="0"/>
        </a:p>
      </dgm:t>
    </dgm:pt>
    <dgm:pt modelId="{72413DCE-5285-4E79-98F8-1803EBA56EFF}" type="parTrans" cxnId="{4B669361-5D3E-4340-98DD-67A26F6A47AE}">
      <dgm:prSet/>
      <dgm:spPr/>
      <dgm:t>
        <a:bodyPr/>
        <a:lstStyle/>
        <a:p>
          <a:endParaRPr lang="ru-RU"/>
        </a:p>
      </dgm:t>
    </dgm:pt>
    <dgm:pt modelId="{F499A2AB-EADB-44F7-B0C8-55D2CEF88CC0}" type="sibTrans" cxnId="{4B669361-5D3E-4340-98DD-67A26F6A47AE}">
      <dgm:prSet/>
      <dgm:spPr/>
      <dgm:t>
        <a:bodyPr/>
        <a:lstStyle/>
        <a:p>
          <a:endParaRPr lang="ru-RU"/>
        </a:p>
      </dgm:t>
    </dgm:pt>
    <dgm:pt modelId="{8EC19267-03A4-485E-A39F-674F08DC06DC}">
      <dgm:prSet phldrT="[Текст]"/>
      <dgm:spPr/>
      <dgm:t>
        <a:bodyPr/>
        <a:lstStyle/>
        <a:p>
          <a:r>
            <a:rPr lang="ru-RU" dirty="0" smtClean="0"/>
            <a:t>Для создания атомной энергетики, атомного оружия и т. п.</a:t>
          </a:r>
          <a:endParaRPr lang="ru-RU" dirty="0"/>
        </a:p>
      </dgm:t>
    </dgm:pt>
    <dgm:pt modelId="{5418FB86-8576-46B2-A783-89434F6543F1}" type="parTrans" cxnId="{8F36FC13-618F-4347-B0FE-0CD1ACDFB9D5}">
      <dgm:prSet/>
      <dgm:spPr/>
      <dgm:t>
        <a:bodyPr/>
        <a:lstStyle/>
        <a:p>
          <a:endParaRPr lang="ru-RU"/>
        </a:p>
      </dgm:t>
    </dgm:pt>
    <dgm:pt modelId="{3BBA69D7-EBED-4C71-A28F-815A4B647424}" type="sibTrans" cxnId="{8F36FC13-618F-4347-B0FE-0CD1ACDFB9D5}">
      <dgm:prSet/>
      <dgm:spPr/>
      <dgm:t>
        <a:bodyPr/>
        <a:lstStyle/>
        <a:p>
          <a:endParaRPr lang="ru-RU"/>
        </a:p>
      </dgm:t>
    </dgm:pt>
    <dgm:pt modelId="{B3FAE376-9A88-4F45-8878-F183FB96E923}" type="pres">
      <dgm:prSet presAssocID="{BC4B461E-5D82-4DA1-A8CA-A3DF7077BF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5126D-B084-44F5-BBDE-B1EB6CB19353}" type="pres">
      <dgm:prSet presAssocID="{E3B0558D-B459-4062-824E-B1D396D3A94B}" presName="composite" presStyleCnt="0"/>
      <dgm:spPr/>
    </dgm:pt>
    <dgm:pt modelId="{C2271AC7-25EA-492D-9E01-25AA18D8702C}" type="pres">
      <dgm:prSet presAssocID="{E3B0558D-B459-4062-824E-B1D396D3A94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D970B7-57C2-439A-B837-CCFF964F91D1}" type="pres">
      <dgm:prSet presAssocID="{E3B0558D-B459-4062-824E-B1D396D3A9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2F2D-5332-415C-9C29-8E1C4B5DDD0B}" type="pres">
      <dgm:prSet presAssocID="{49DADAA8-BBE4-413A-8AFB-5B5820FF659B}" presName="spacing" presStyleCnt="0"/>
      <dgm:spPr/>
    </dgm:pt>
    <dgm:pt modelId="{74452327-B9D8-4FEB-8BA7-22C5FC13475C}" type="pres">
      <dgm:prSet presAssocID="{DFCABA9F-F2E2-4989-99A3-1CCB2EF1C65C}" presName="composite" presStyleCnt="0"/>
      <dgm:spPr/>
    </dgm:pt>
    <dgm:pt modelId="{2B3B33D8-5460-46BF-A987-EA3F91323D7A}" type="pres">
      <dgm:prSet presAssocID="{DFCABA9F-F2E2-4989-99A3-1CCB2EF1C65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719D5B-171D-46DA-86D8-7E53B73929C4}" type="pres">
      <dgm:prSet presAssocID="{DFCABA9F-F2E2-4989-99A3-1CCB2EF1C65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E79CD-BE2F-4C37-BB92-C82AB62B49C0}" type="pres">
      <dgm:prSet presAssocID="{F499A2AB-EADB-44F7-B0C8-55D2CEF88CC0}" presName="spacing" presStyleCnt="0"/>
      <dgm:spPr/>
    </dgm:pt>
    <dgm:pt modelId="{DB881125-8388-4ECA-A4A5-A869F7512E23}" type="pres">
      <dgm:prSet presAssocID="{8EC19267-03A4-485E-A39F-674F08DC06DC}" presName="composite" presStyleCnt="0"/>
      <dgm:spPr/>
    </dgm:pt>
    <dgm:pt modelId="{8FD769F7-FD2B-4F95-89EE-8EBE17AB0C8C}" type="pres">
      <dgm:prSet presAssocID="{8EC19267-03A4-485E-A39F-674F08DC06DC}" presName="imgShp" presStyleLbl="fgImgPlace1" presStyleIdx="2" presStyleCnt="3" custLinFactNeighborX="-6100" custLinFactNeighborY="1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58A1F28-E9D7-4776-B675-D3519AB94FB7}" type="pres">
      <dgm:prSet presAssocID="{8EC19267-03A4-485E-A39F-674F08DC06D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3A717-3F2D-45A3-A48F-C8E5F5513D94}" type="presOf" srcId="{8EC19267-03A4-485E-A39F-674F08DC06DC}" destId="{258A1F28-E9D7-4776-B675-D3519AB94FB7}" srcOrd="0" destOrd="0" presId="urn:microsoft.com/office/officeart/2005/8/layout/vList3"/>
    <dgm:cxn modelId="{070D0B23-C816-4C35-805C-66604FF4F1EC}" type="presOf" srcId="{BC4B461E-5D82-4DA1-A8CA-A3DF7077BFEB}" destId="{B3FAE376-9A88-4F45-8878-F183FB96E923}" srcOrd="0" destOrd="0" presId="urn:microsoft.com/office/officeart/2005/8/layout/vList3"/>
    <dgm:cxn modelId="{4B669361-5D3E-4340-98DD-67A26F6A47AE}" srcId="{BC4B461E-5D82-4DA1-A8CA-A3DF7077BFEB}" destId="{DFCABA9F-F2E2-4989-99A3-1CCB2EF1C65C}" srcOrd="1" destOrd="0" parTransId="{72413DCE-5285-4E79-98F8-1803EBA56EFF}" sibTransId="{F499A2AB-EADB-44F7-B0C8-55D2CEF88CC0}"/>
    <dgm:cxn modelId="{2DFA0BAA-443A-406E-B98D-59F8ADD0415B}" type="presOf" srcId="{DFCABA9F-F2E2-4989-99A3-1CCB2EF1C65C}" destId="{CE719D5B-171D-46DA-86D8-7E53B73929C4}" srcOrd="0" destOrd="0" presId="urn:microsoft.com/office/officeart/2005/8/layout/vList3"/>
    <dgm:cxn modelId="{1ACB8F2D-9C63-4787-8674-6222DF16AF56}" type="presOf" srcId="{E3B0558D-B459-4062-824E-B1D396D3A94B}" destId="{D7D970B7-57C2-439A-B837-CCFF964F91D1}" srcOrd="0" destOrd="0" presId="urn:microsoft.com/office/officeart/2005/8/layout/vList3"/>
    <dgm:cxn modelId="{8F36FC13-618F-4347-B0FE-0CD1ACDFB9D5}" srcId="{BC4B461E-5D82-4DA1-A8CA-A3DF7077BFEB}" destId="{8EC19267-03A4-485E-A39F-674F08DC06DC}" srcOrd="2" destOrd="0" parTransId="{5418FB86-8576-46B2-A783-89434F6543F1}" sibTransId="{3BBA69D7-EBED-4C71-A28F-815A4B647424}"/>
    <dgm:cxn modelId="{CBE3A76F-8C00-404B-B90C-5C6762959D09}" srcId="{BC4B461E-5D82-4DA1-A8CA-A3DF7077BFEB}" destId="{E3B0558D-B459-4062-824E-B1D396D3A94B}" srcOrd="0" destOrd="0" parTransId="{FCD19D95-B8A5-4BCB-8611-D80968D7F35A}" sibTransId="{49DADAA8-BBE4-413A-8AFB-5B5820FF659B}"/>
    <dgm:cxn modelId="{B719B7F7-18AF-45D9-BFC8-5FD77496D085}" type="presParOf" srcId="{B3FAE376-9A88-4F45-8878-F183FB96E923}" destId="{07D5126D-B084-44F5-BBDE-B1EB6CB19353}" srcOrd="0" destOrd="0" presId="urn:microsoft.com/office/officeart/2005/8/layout/vList3"/>
    <dgm:cxn modelId="{83329E01-170B-4A54-AE06-E9E3A250D12F}" type="presParOf" srcId="{07D5126D-B084-44F5-BBDE-B1EB6CB19353}" destId="{C2271AC7-25EA-492D-9E01-25AA18D8702C}" srcOrd="0" destOrd="0" presId="urn:microsoft.com/office/officeart/2005/8/layout/vList3"/>
    <dgm:cxn modelId="{45F9734F-A66B-42A7-B1E2-A02D70FEF442}" type="presParOf" srcId="{07D5126D-B084-44F5-BBDE-B1EB6CB19353}" destId="{D7D970B7-57C2-439A-B837-CCFF964F91D1}" srcOrd="1" destOrd="0" presId="urn:microsoft.com/office/officeart/2005/8/layout/vList3"/>
    <dgm:cxn modelId="{FB5C1F75-56EE-42ED-8A1E-9737E2C74E84}" type="presParOf" srcId="{B3FAE376-9A88-4F45-8878-F183FB96E923}" destId="{24292F2D-5332-415C-9C29-8E1C4B5DDD0B}" srcOrd="1" destOrd="0" presId="urn:microsoft.com/office/officeart/2005/8/layout/vList3"/>
    <dgm:cxn modelId="{7F53200A-20CD-4FB6-A217-E4FDFBEA6894}" type="presParOf" srcId="{B3FAE376-9A88-4F45-8878-F183FB96E923}" destId="{74452327-B9D8-4FEB-8BA7-22C5FC13475C}" srcOrd="2" destOrd="0" presId="urn:microsoft.com/office/officeart/2005/8/layout/vList3"/>
    <dgm:cxn modelId="{B077FD8F-CFCA-41FA-9B60-EEE5EEAFE274}" type="presParOf" srcId="{74452327-B9D8-4FEB-8BA7-22C5FC13475C}" destId="{2B3B33D8-5460-46BF-A987-EA3F91323D7A}" srcOrd="0" destOrd="0" presId="urn:microsoft.com/office/officeart/2005/8/layout/vList3"/>
    <dgm:cxn modelId="{6EB7874D-0BE4-4B88-AF2E-D6E910B10CBC}" type="presParOf" srcId="{74452327-B9D8-4FEB-8BA7-22C5FC13475C}" destId="{CE719D5B-171D-46DA-86D8-7E53B73929C4}" srcOrd="1" destOrd="0" presId="urn:microsoft.com/office/officeart/2005/8/layout/vList3"/>
    <dgm:cxn modelId="{05D2A13E-C28B-44E3-B477-D60AF04F5C79}" type="presParOf" srcId="{B3FAE376-9A88-4F45-8878-F183FB96E923}" destId="{0D2E79CD-BE2F-4C37-BB92-C82AB62B49C0}" srcOrd="3" destOrd="0" presId="urn:microsoft.com/office/officeart/2005/8/layout/vList3"/>
    <dgm:cxn modelId="{3F51912F-244B-4D7D-92F8-0ACE4D75A9AA}" type="presParOf" srcId="{B3FAE376-9A88-4F45-8878-F183FB96E923}" destId="{DB881125-8388-4ECA-A4A5-A869F7512E23}" srcOrd="4" destOrd="0" presId="urn:microsoft.com/office/officeart/2005/8/layout/vList3"/>
    <dgm:cxn modelId="{5005911B-C2E4-43C9-96E5-3EE915647C2F}" type="presParOf" srcId="{DB881125-8388-4ECA-A4A5-A869F7512E23}" destId="{8FD769F7-FD2B-4F95-89EE-8EBE17AB0C8C}" srcOrd="0" destOrd="0" presId="urn:microsoft.com/office/officeart/2005/8/layout/vList3"/>
    <dgm:cxn modelId="{F28221DB-7889-49DE-9B35-FC23FCB5A884}" type="presParOf" srcId="{DB881125-8388-4ECA-A4A5-A869F7512E23}" destId="{258A1F28-E9D7-4776-B675-D3519AB94FB7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7AD91-633C-4CD4-B849-D1BD51B3839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6_3" csCatId="accent6" phldr="1"/>
      <dgm:spPr/>
    </dgm:pt>
    <dgm:pt modelId="{2B2DDB17-9B9C-44A0-9004-1FD04390F49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ПРОТОНЫ</a:t>
          </a:r>
          <a:endParaRPr lang="ru-RU" sz="1800" b="1" i="1" dirty="0">
            <a:solidFill>
              <a:srgbClr val="002060"/>
            </a:solidFill>
          </a:endParaRPr>
        </a:p>
      </dgm:t>
    </dgm:pt>
    <dgm:pt modelId="{E445DB45-4C07-4C63-9AB4-E448653D4E53}" type="parTrans" cxnId="{B6FE533F-06A1-40C4-84D6-B8FAB5D0151D}">
      <dgm:prSet/>
      <dgm:spPr/>
      <dgm:t>
        <a:bodyPr/>
        <a:lstStyle/>
        <a:p>
          <a:endParaRPr lang="ru-RU"/>
        </a:p>
      </dgm:t>
    </dgm:pt>
    <dgm:pt modelId="{32159540-953F-492B-83FD-37527A121807}" type="sibTrans" cxnId="{B6FE533F-06A1-40C4-84D6-B8FAB5D0151D}">
      <dgm:prSet/>
      <dgm:spPr/>
      <dgm:t>
        <a:bodyPr/>
        <a:lstStyle/>
        <a:p>
          <a:endParaRPr lang="ru-RU"/>
        </a:p>
      </dgm:t>
    </dgm:pt>
    <dgm:pt modelId="{53C3F5BB-18B4-473D-AD3A-5F5EE8875A2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нейтроны</a:t>
          </a:r>
          <a:endParaRPr lang="ru-RU" b="1" i="1" dirty="0">
            <a:solidFill>
              <a:srgbClr val="002060"/>
            </a:solidFill>
          </a:endParaRPr>
        </a:p>
      </dgm:t>
    </dgm:pt>
    <dgm:pt modelId="{2F603A2C-63C1-427A-B474-5396873F78B0}" type="parTrans" cxnId="{5B5075D0-70B5-4A8C-8FAF-E39B764134F8}">
      <dgm:prSet/>
      <dgm:spPr/>
      <dgm:t>
        <a:bodyPr/>
        <a:lstStyle/>
        <a:p>
          <a:endParaRPr lang="ru-RU"/>
        </a:p>
      </dgm:t>
    </dgm:pt>
    <dgm:pt modelId="{CEDF772D-A2C8-42BD-92E3-C9A5AF30F083}" type="sibTrans" cxnId="{5B5075D0-70B5-4A8C-8FAF-E39B764134F8}">
      <dgm:prSet/>
      <dgm:spPr/>
      <dgm:t>
        <a:bodyPr/>
        <a:lstStyle/>
        <a:p>
          <a:endParaRPr lang="ru-RU"/>
        </a:p>
      </dgm:t>
    </dgm:pt>
    <dgm:pt modelId="{C58AACA1-9DB7-4102-8C2A-5F10BE1D93B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ядро</a:t>
          </a:r>
          <a:endParaRPr lang="ru-RU" sz="3200" dirty="0">
            <a:solidFill>
              <a:schemeClr val="tx1"/>
            </a:solidFill>
          </a:endParaRPr>
        </a:p>
      </dgm:t>
    </dgm:pt>
    <dgm:pt modelId="{ECD8DB01-DF9E-4B88-991A-4A1F7739A071}" type="parTrans" cxnId="{77B6BC87-6BA1-4739-8A4D-243E96E44EE6}">
      <dgm:prSet/>
      <dgm:spPr/>
      <dgm:t>
        <a:bodyPr/>
        <a:lstStyle/>
        <a:p>
          <a:endParaRPr lang="ru-RU"/>
        </a:p>
      </dgm:t>
    </dgm:pt>
    <dgm:pt modelId="{E8451EE6-5395-4D4D-B64B-90E81790F569}" type="sibTrans" cxnId="{77B6BC87-6BA1-4739-8A4D-243E96E44EE6}">
      <dgm:prSet/>
      <dgm:spPr/>
      <dgm:t>
        <a:bodyPr/>
        <a:lstStyle/>
        <a:p>
          <a:endParaRPr lang="ru-RU"/>
        </a:p>
      </dgm:t>
    </dgm:pt>
    <dgm:pt modelId="{B8514FD2-E383-4BEC-9E3C-60F8BB0856F7}" type="pres">
      <dgm:prSet presAssocID="{1AE7AD91-633C-4CD4-B849-D1BD51B38395}" presName="linearFlow" presStyleCnt="0">
        <dgm:presLayoutVars>
          <dgm:dir/>
          <dgm:resizeHandles val="exact"/>
        </dgm:presLayoutVars>
      </dgm:prSet>
      <dgm:spPr/>
    </dgm:pt>
    <dgm:pt modelId="{688E768A-F025-4980-9F21-093ED13273FB}" type="pres">
      <dgm:prSet presAssocID="{2B2DDB17-9B9C-44A0-9004-1FD04390F4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C49C8-156A-4FE1-B6F6-7273663E02A8}" type="pres">
      <dgm:prSet presAssocID="{32159540-953F-492B-83FD-37527A121807}" presName="spacerL" presStyleCnt="0"/>
      <dgm:spPr/>
    </dgm:pt>
    <dgm:pt modelId="{EB0327DB-8ADC-44BC-82B6-CC8FAF271C0C}" type="pres">
      <dgm:prSet presAssocID="{32159540-953F-492B-83FD-37527A12180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43A4CC9-3AD3-42B2-B2A8-2CC04ECCD691}" type="pres">
      <dgm:prSet presAssocID="{32159540-953F-492B-83FD-37527A121807}" presName="spacerR" presStyleCnt="0"/>
      <dgm:spPr/>
    </dgm:pt>
    <dgm:pt modelId="{41D9B5D5-39ED-4D43-BFFA-219547DD2A0C}" type="pres">
      <dgm:prSet presAssocID="{53C3F5BB-18B4-473D-AD3A-5F5EE8875A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AFD68-5AC7-4936-B555-AFFB2315B719}" type="pres">
      <dgm:prSet presAssocID="{CEDF772D-A2C8-42BD-92E3-C9A5AF30F083}" presName="spacerL" presStyleCnt="0"/>
      <dgm:spPr/>
    </dgm:pt>
    <dgm:pt modelId="{4B0BFAAB-C591-42A3-AD96-0AF5AC9866BB}" type="pres">
      <dgm:prSet presAssocID="{CEDF772D-A2C8-42BD-92E3-C9A5AF30F08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6CFEFA-2BB9-41A0-8187-D84C9211A566}" type="pres">
      <dgm:prSet presAssocID="{CEDF772D-A2C8-42BD-92E3-C9A5AF30F083}" presName="spacerR" presStyleCnt="0"/>
      <dgm:spPr/>
    </dgm:pt>
    <dgm:pt modelId="{9E4F1553-4018-48CC-82A5-D41E02720DFD}" type="pres">
      <dgm:prSet presAssocID="{C58AACA1-9DB7-4102-8C2A-5F10BE1D93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CCBBD-6ACA-4FE9-9E6C-D19788AB0957}" type="presOf" srcId="{2B2DDB17-9B9C-44A0-9004-1FD04390F496}" destId="{688E768A-F025-4980-9F21-093ED13273FB}" srcOrd="0" destOrd="0" presId="urn:microsoft.com/office/officeart/2005/8/layout/equation1"/>
    <dgm:cxn modelId="{C9ACB8A0-6BE0-4C72-991E-BFC044994220}" type="presOf" srcId="{C58AACA1-9DB7-4102-8C2A-5F10BE1D93B1}" destId="{9E4F1553-4018-48CC-82A5-D41E02720DFD}" srcOrd="0" destOrd="0" presId="urn:microsoft.com/office/officeart/2005/8/layout/equation1"/>
    <dgm:cxn modelId="{77B6BC87-6BA1-4739-8A4D-243E96E44EE6}" srcId="{1AE7AD91-633C-4CD4-B849-D1BD51B38395}" destId="{C58AACA1-9DB7-4102-8C2A-5F10BE1D93B1}" srcOrd="2" destOrd="0" parTransId="{ECD8DB01-DF9E-4B88-991A-4A1F7739A071}" sibTransId="{E8451EE6-5395-4D4D-B64B-90E81790F569}"/>
    <dgm:cxn modelId="{5B5075D0-70B5-4A8C-8FAF-E39B764134F8}" srcId="{1AE7AD91-633C-4CD4-B849-D1BD51B38395}" destId="{53C3F5BB-18B4-473D-AD3A-5F5EE8875A27}" srcOrd="1" destOrd="0" parTransId="{2F603A2C-63C1-427A-B474-5396873F78B0}" sibTransId="{CEDF772D-A2C8-42BD-92E3-C9A5AF30F083}"/>
    <dgm:cxn modelId="{B6FE533F-06A1-40C4-84D6-B8FAB5D0151D}" srcId="{1AE7AD91-633C-4CD4-B849-D1BD51B38395}" destId="{2B2DDB17-9B9C-44A0-9004-1FD04390F496}" srcOrd="0" destOrd="0" parTransId="{E445DB45-4C07-4C63-9AB4-E448653D4E53}" sibTransId="{32159540-953F-492B-83FD-37527A121807}"/>
    <dgm:cxn modelId="{6E1483C5-9F2D-44FA-AC37-430CEF499BDC}" type="presOf" srcId="{1AE7AD91-633C-4CD4-B849-D1BD51B38395}" destId="{B8514FD2-E383-4BEC-9E3C-60F8BB0856F7}" srcOrd="0" destOrd="0" presId="urn:microsoft.com/office/officeart/2005/8/layout/equation1"/>
    <dgm:cxn modelId="{F19C2B30-7C63-4BE5-BBCD-FABAE68C88C3}" type="presOf" srcId="{32159540-953F-492B-83FD-37527A121807}" destId="{EB0327DB-8ADC-44BC-82B6-CC8FAF271C0C}" srcOrd="0" destOrd="0" presId="urn:microsoft.com/office/officeart/2005/8/layout/equation1"/>
    <dgm:cxn modelId="{7EBC87C7-3096-41B7-8591-1685DECF67FC}" type="presOf" srcId="{CEDF772D-A2C8-42BD-92E3-C9A5AF30F083}" destId="{4B0BFAAB-C591-42A3-AD96-0AF5AC9866BB}" srcOrd="0" destOrd="0" presId="urn:microsoft.com/office/officeart/2005/8/layout/equation1"/>
    <dgm:cxn modelId="{A20C3DFF-E277-4877-8678-05BCB2FA5A45}" type="presOf" srcId="{53C3F5BB-18B4-473D-AD3A-5F5EE8875A27}" destId="{41D9B5D5-39ED-4D43-BFFA-219547DD2A0C}" srcOrd="0" destOrd="0" presId="urn:microsoft.com/office/officeart/2005/8/layout/equation1"/>
    <dgm:cxn modelId="{AAA766B6-DBE5-4D2B-8F99-7F1ED3A941C1}" type="presParOf" srcId="{B8514FD2-E383-4BEC-9E3C-60F8BB0856F7}" destId="{688E768A-F025-4980-9F21-093ED13273FB}" srcOrd="0" destOrd="0" presId="urn:microsoft.com/office/officeart/2005/8/layout/equation1"/>
    <dgm:cxn modelId="{35F72B80-92C1-4717-A411-53E3FC4893C1}" type="presParOf" srcId="{B8514FD2-E383-4BEC-9E3C-60F8BB0856F7}" destId="{C7DC49C8-156A-4FE1-B6F6-7273663E02A8}" srcOrd="1" destOrd="0" presId="urn:microsoft.com/office/officeart/2005/8/layout/equation1"/>
    <dgm:cxn modelId="{B4BE3C1F-8845-4592-903C-83A5F799160A}" type="presParOf" srcId="{B8514FD2-E383-4BEC-9E3C-60F8BB0856F7}" destId="{EB0327DB-8ADC-44BC-82B6-CC8FAF271C0C}" srcOrd="2" destOrd="0" presId="urn:microsoft.com/office/officeart/2005/8/layout/equation1"/>
    <dgm:cxn modelId="{06AB2397-97B3-49A0-BC0A-BB2168B7013F}" type="presParOf" srcId="{B8514FD2-E383-4BEC-9E3C-60F8BB0856F7}" destId="{343A4CC9-3AD3-42B2-B2A8-2CC04ECCD691}" srcOrd="3" destOrd="0" presId="urn:microsoft.com/office/officeart/2005/8/layout/equation1"/>
    <dgm:cxn modelId="{E4863E64-B605-4ACE-B50B-C4669CF7A260}" type="presParOf" srcId="{B8514FD2-E383-4BEC-9E3C-60F8BB0856F7}" destId="{41D9B5D5-39ED-4D43-BFFA-219547DD2A0C}" srcOrd="4" destOrd="0" presId="urn:microsoft.com/office/officeart/2005/8/layout/equation1"/>
    <dgm:cxn modelId="{CE655507-88CC-4100-A819-87FCA3524EC3}" type="presParOf" srcId="{B8514FD2-E383-4BEC-9E3C-60F8BB0856F7}" destId="{DDDAFD68-5AC7-4936-B555-AFFB2315B719}" srcOrd="5" destOrd="0" presId="urn:microsoft.com/office/officeart/2005/8/layout/equation1"/>
    <dgm:cxn modelId="{6DCF0357-E8CE-493E-A6EE-5160CAD1E11A}" type="presParOf" srcId="{B8514FD2-E383-4BEC-9E3C-60F8BB0856F7}" destId="{4B0BFAAB-C591-42A3-AD96-0AF5AC9866BB}" srcOrd="6" destOrd="0" presId="urn:microsoft.com/office/officeart/2005/8/layout/equation1"/>
    <dgm:cxn modelId="{D7C3D6B1-BBCE-4949-AAF4-D6D894F33F72}" type="presParOf" srcId="{B8514FD2-E383-4BEC-9E3C-60F8BB0856F7}" destId="{D46CFEFA-2BB9-41A0-8187-D84C9211A566}" srcOrd="7" destOrd="0" presId="urn:microsoft.com/office/officeart/2005/8/layout/equation1"/>
    <dgm:cxn modelId="{EE184DF2-CB05-40E0-BCFD-0F3510CF9C11}" type="presParOf" srcId="{B8514FD2-E383-4BEC-9E3C-60F8BB0856F7}" destId="{9E4F1553-4018-48CC-82A5-D41E02720DFD}" srcOrd="8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0EFE4-68A4-42DA-BCC1-B3E618F539F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1CEC4D-2721-4596-A2BC-87EA99884CA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00B050"/>
              </a:solidFill>
            </a:rPr>
            <a:t>ИОНЫ</a:t>
          </a:r>
          <a:endParaRPr lang="ru-RU" sz="2800" b="1" dirty="0">
            <a:solidFill>
              <a:srgbClr val="00B050"/>
            </a:solidFill>
          </a:endParaRPr>
        </a:p>
      </dgm:t>
    </dgm:pt>
    <dgm:pt modelId="{1923B8E2-2A51-4B20-97CB-82BC9DCA269B}" type="parTrans" cxnId="{D8B44FE9-B5BB-433C-AC62-124FCB8C8218}">
      <dgm:prSet/>
      <dgm:spPr/>
      <dgm:t>
        <a:bodyPr/>
        <a:lstStyle/>
        <a:p>
          <a:endParaRPr lang="ru-RU"/>
        </a:p>
      </dgm:t>
    </dgm:pt>
    <dgm:pt modelId="{5E3495B9-2A5A-4269-B9EA-CB9116DBC85C}" type="sibTrans" cxnId="{D8B44FE9-B5BB-433C-AC62-124FCB8C8218}">
      <dgm:prSet/>
      <dgm:spPr/>
      <dgm:t>
        <a:bodyPr/>
        <a:lstStyle/>
        <a:p>
          <a:endParaRPr lang="ru-RU"/>
        </a:p>
      </dgm:t>
    </dgm:pt>
    <dgm:pt modelId="{C3E10686-177F-424E-9B10-F9B892C616C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Положительные ионы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EECA0E-35C9-45FC-850A-57125D686E1B}" type="parTrans" cxnId="{2852E790-A403-40FF-8D8C-29DD901EDB99}">
      <dgm:prSet/>
      <dgm:spPr>
        <a:ln w="317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3F791B64-B82A-4922-A966-E11E4CF47F5F}" type="sibTrans" cxnId="{2852E790-A403-40FF-8D8C-29DD901EDB99}">
      <dgm:prSet/>
      <dgm:spPr/>
      <dgm:t>
        <a:bodyPr/>
        <a:lstStyle/>
        <a:p>
          <a:endParaRPr lang="ru-RU"/>
        </a:p>
      </dgm:t>
    </dgm:pt>
    <dgm:pt modelId="{08ABE8B0-E744-479E-BF71-A44CC47587F2}">
      <dgm:prSet phldrT="[Текст]"/>
      <dgm:spPr/>
      <dgm:t>
        <a:bodyPr/>
        <a:lstStyle/>
        <a:p>
          <a:r>
            <a:rPr lang="ru-RU" dirty="0" smtClean="0"/>
            <a:t>Атом, потерявший 1 или несколько электронов</a:t>
          </a:r>
          <a:endParaRPr lang="ru-RU" dirty="0"/>
        </a:p>
      </dgm:t>
    </dgm:pt>
    <dgm:pt modelId="{D2240516-F429-4192-BF06-7CE17B1D02BA}" type="parTrans" cxnId="{A12D3A5C-5323-40E1-9446-B82296B4555C}">
      <dgm:prSet/>
      <dgm:spPr>
        <a:ln w="317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304715CB-108F-4B76-844A-01439D9BAC35}" type="sibTrans" cxnId="{A12D3A5C-5323-40E1-9446-B82296B4555C}">
      <dgm:prSet/>
      <dgm:spPr/>
      <dgm:t>
        <a:bodyPr/>
        <a:lstStyle/>
        <a:p>
          <a:endParaRPr lang="ru-RU"/>
        </a:p>
      </dgm:t>
    </dgm:pt>
    <dgm:pt modelId="{61C7341F-7D5E-4FED-B626-123CFAC07FE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Отрицательные ионы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9D0019-5360-4655-AF45-95BCD5A63482}" type="parTrans" cxnId="{8947C712-71E1-4295-88D9-83C4B95860E3}">
      <dgm:prSet/>
      <dgm:spPr>
        <a:ln w="317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2E455958-B0CC-460D-9DF9-1568ACF43AB8}" type="sibTrans" cxnId="{8947C712-71E1-4295-88D9-83C4B95860E3}">
      <dgm:prSet/>
      <dgm:spPr/>
      <dgm:t>
        <a:bodyPr/>
        <a:lstStyle/>
        <a:p>
          <a:endParaRPr lang="ru-RU"/>
        </a:p>
      </dgm:t>
    </dgm:pt>
    <dgm:pt modelId="{FD20F5C9-0C14-4C5D-BF95-A80A93FD4170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Атом, присоединивший к себе 1 или несколько электронов</a:t>
          </a:r>
          <a:endParaRPr lang="ru-RU" dirty="0"/>
        </a:p>
      </dgm:t>
    </dgm:pt>
    <dgm:pt modelId="{61321D66-9027-4FCC-9677-527AF5A92138}" type="sibTrans" cxnId="{1AB75D67-CD9C-4680-8FC1-5E7ED01A6E72}">
      <dgm:prSet/>
      <dgm:spPr/>
      <dgm:t>
        <a:bodyPr/>
        <a:lstStyle/>
        <a:p>
          <a:endParaRPr lang="ru-RU"/>
        </a:p>
      </dgm:t>
    </dgm:pt>
    <dgm:pt modelId="{071F7C90-A63F-4061-B6E5-CCC071BB54C6}" type="parTrans" cxnId="{1AB75D67-CD9C-4680-8FC1-5E7ED01A6E72}">
      <dgm:prSet/>
      <dgm:spPr>
        <a:ln w="317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21FA4ED8-74C4-4619-BCD8-5263B5CCAB5C}" type="pres">
      <dgm:prSet presAssocID="{DE30EFE4-68A4-42DA-BCC1-B3E618F539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0AB32-B237-4D8A-A46D-A1708D605075}" type="pres">
      <dgm:prSet presAssocID="{9A1CEC4D-2721-4596-A2BC-87EA99884CA8}" presName="root1" presStyleCnt="0"/>
      <dgm:spPr/>
    </dgm:pt>
    <dgm:pt modelId="{87513FA1-0301-428A-9409-496685269C4B}" type="pres">
      <dgm:prSet presAssocID="{9A1CEC4D-2721-4596-A2BC-87EA99884C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4B3EE-AF14-4B36-BA81-94BCE8BF8D7E}" type="pres">
      <dgm:prSet presAssocID="{9A1CEC4D-2721-4596-A2BC-87EA99884CA8}" presName="level2hierChild" presStyleCnt="0"/>
      <dgm:spPr/>
    </dgm:pt>
    <dgm:pt modelId="{A25CF84A-F1E0-4A7B-851D-C7D586EE86C7}" type="pres">
      <dgm:prSet presAssocID="{2DEECA0E-35C9-45FC-850A-57125D686E1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A8A233A-3ECF-4EDD-A590-CD1D97FA6B81}" type="pres">
      <dgm:prSet presAssocID="{2DEECA0E-35C9-45FC-850A-57125D686E1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391A211-D6EB-4B61-92B5-10EF64202312}" type="pres">
      <dgm:prSet presAssocID="{C3E10686-177F-424E-9B10-F9B892C616C3}" presName="root2" presStyleCnt="0"/>
      <dgm:spPr/>
    </dgm:pt>
    <dgm:pt modelId="{61523914-8E35-4BB4-8A33-D6CE3A45E085}" type="pres">
      <dgm:prSet presAssocID="{C3E10686-177F-424E-9B10-F9B892C616C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0E79D-8C33-482C-BC11-29D22E887DA6}" type="pres">
      <dgm:prSet presAssocID="{C3E10686-177F-424E-9B10-F9B892C616C3}" presName="level3hierChild" presStyleCnt="0"/>
      <dgm:spPr/>
    </dgm:pt>
    <dgm:pt modelId="{CA161F20-F693-4CD6-865D-0C25E74D398B}" type="pres">
      <dgm:prSet presAssocID="{D2240516-F429-4192-BF06-7CE17B1D02B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202A878-EA76-48F6-BFEB-5ED187537935}" type="pres">
      <dgm:prSet presAssocID="{D2240516-F429-4192-BF06-7CE17B1D02B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7680B36-D99A-459A-8049-ACD45197B423}" type="pres">
      <dgm:prSet presAssocID="{08ABE8B0-E744-479E-BF71-A44CC47587F2}" presName="root2" presStyleCnt="0"/>
      <dgm:spPr/>
    </dgm:pt>
    <dgm:pt modelId="{40D00F75-C977-49C0-AD66-14384F9A93E9}" type="pres">
      <dgm:prSet presAssocID="{08ABE8B0-E744-479E-BF71-A44CC47587F2}" presName="LevelTwoTextNode" presStyleLbl="node3" presStyleIdx="0" presStyleCnt="2" custScaleY="136723" custLinFactNeighborX="-844" custLinFactNeighborY="-8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A5902-282A-4C2F-B75F-367D144B13E3}" type="pres">
      <dgm:prSet presAssocID="{08ABE8B0-E744-479E-BF71-A44CC47587F2}" presName="level3hierChild" presStyleCnt="0"/>
      <dgm:spPr/>
    </dgm:pt>
    <dgm:pt modelId="{793923C8-C6FB-4324-8E8E-3170BA5E0426}" type="pres">
      <dgm:prSet presAssocID="{E49D0019-5360-4655-AF45-95BCD5A634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48F18F6-DFF5-421F-B519-7E30CA7D4C53}" type="pres">
      <dgm:prSet presAssocID="{E49D0019-5360-4655-AF45-95BCD5A634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1074310-99FF-4593-9134-73B8B8476A28}" type="pres">
      <dgm:prSet presAssocID="{61C7341F-7D5E-4FED-B626-123CFAC07FEB}" presName="root2" presStyleCnt="0"/>
      <dgm:spPr/>
    </dgm:pt>
    <dgm:pt modelId="{31E6E644-6AE0-4FEA-A21F-8E805843AB39}" type="pres">
      <dgm:prSet presAssocID="{61C7341F-7D5E-4FED-B626-123CFAC07FE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961A3E-F1F9-4335-A667-05D9384F310E}" type="pres">
      <dgm:prSet presAssocID="{61C7341F-7D5E-4FED-B626-123CFAC07FEB}" presName="level3hierChild" presStyleCnt="0"/>
      <dgm:spPr/>
    </dgm:pt>
    <dgm:pt modelId="{EB6C1AB0-B540-4424-9AFF-44EBDD4392FA}" type="pres">
      <dgm:prSet presAssocID="{071F7C90-A63F-4061-B6E5-CCC071BB54C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CFFA3D2-F3F9-4B1E-A6E6-6FB41B1B4D84}" type="pres">
      <dgm:prSet presAssocID="{071F7C90-A63F-4061-B6E5-CCC071BB54C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DA9A57A-B0C3-4F6F-98D3-94FDEAC17813}" type="pres">
      <dgm:prSet presAssocID="{FD20F5C9-0C14-4C5D-BF95-A80A93FD4170}" presName="root2" presStyleCnt="0"/>
      <dgm:spPr/>
    </dgm:pt>
    <dgm:pt modelId="{D8D678B7-8554-4D47-BD1F-1FCD5AB41A45}" type="pres">
      <dgm:prSet presAssocID="{FD20F5C9-0C14-4C5D-BF95-A80A93FD4170}" presName="LevelTwoTextNode" presStyleLbl="node3" presStyleIdx="1" presStyleCnt="2" custScaleY="155061" custLinFactY="1909" custLinFactNeighborX="-8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6BA4D-9EFF-46C6-80E1-D87DF2CD08E6}" type="pres">
      <dgm:prSet presAssocID="{FD20F5C9-0C14-4C5D-BF95-A80A93FD4170}" presName="level3hierChild" presStyleCnt="0"/>
      <dgm:spPr/>
    </dgm:pt>
  </dgm:ptLst>
  <dgm:cxnLst>
    <dgm:cxn modelId="{E3A9553D-852E-4009-97EA-118FD883AEB9}" type="presOf" srcId="{2DEECA0E-35C9-45FC-850A-57125D686E1B}" destId="{EA8A233A-3ECF-4EDD-A590-CD1D97FA6B81}" srcOrd="1" destOrd="0" presId="urn:microsoft.com/office/officeart/2005/8/layout/hierarchy2"/>
    <dgm:cxn modelId="{0976AFA5-0954-4622-8D4C-998D21E1BAC1}" type="presOf" srcId="{FD20F5C9-0C14-4C5D-BF95-A80A93FD4170}" destId="{D8D678B7-8554-4D47-BD1F-1FCD5AB41A45}" srcOrd="0" destOrd="0" presId="urn:microsoft.com/office/officeart/2005/8/layout/hierarchy2"/>
    <dgm:cxn modelId="{A9434C82-BC5C-4529-9E5A-46494A68B0BA}" type="presOf" srcId="{D2240516-F429-4192-BF06-7CE17B1D02BA}" destId="{5202A878-EA76-48F6-BFEB-5ED187537935}" srcOrd="1" destOrd="0" presId="urn:microsoft.com/office/officeart/2005/8/layout/hierarchy2"/>
    <dgm:cxn modelId="{8E2A565D-07BD-4552-BB0C-8896604D56CA}" type="presOf" srcId="{61C7341F-7D5E-4FED-B626-123CFAC07FEB}" destId="{31E6E644-6AE0-4FEA-A21F-8E805843AB39}" srcOrd="0" destOrd="0" presId="urn:microsoft.com/office/officeart/2005/8/layout/hierarchy2"/>
    <dgm:cxn modelId="{498AC8B0-E6E9-454D-BED9-567BECCB63E2}" type="presOf" srcId="{C3E10686-177F-424E-9B10-F9B892C616C3}" destId="{61523914-8E35-4BB4-8A33-D6CE3A45E085}" srcOrd="0" destOrd="0" presId="urn:microsoft.com/office/officeart/2005/8/layout/hierarchy2"/>
    <dgm:cxn modelId="{33B54952-6C11-420D-A311-B6D20C578DA0}" type="presOf" srcId="{E49D0019-5360-4655-AF45-95BCD5A63482}" destId="{793923C8-C6FB-4324-8E8E-3170BA5E0426}" srcOrd="0" destOrd="0" presId="urn:microsoft.com/office/officeart/2005/8/layout/hierarchy2"/>
    <dgm:cxn modelId="{F6F2BFDE-1CAB-49A2-8142-9EDBB4CADDB1}" type="presOf" srcId="{071F7C90-A63F-4061-B6E5-CCC071BB54C6}" destId="{6CFFA3D2-F3F9-4B1E-A6E6-6FB41B1B4D84}" srcOrd="1" destOrd="0" presId="urn:microsoft.com/office/officeart/2005/8/layout/hierarchy2"/>
    <dgm:cxn modelId="{D8B44FE9-B5BB-433C-AC62-124FCB8C8218}" srcId="{DE30EFE4-68A4-42DA-BCC1-B3E618F539FE}" destId="{9A1CEC4D-2721-4596-A2BC-87EA99884CA8}" srcOrd="0" destOrd="0" parTransId="{1923B8E2-2A51-4B20-97CB-82BC9DCA269B}" sibTransId="{5E3495B9-2A5A-4269-B9EA-CB9116DBC85C}"/>
    <dgm:cxn modelId="{A0D780DB-DB69-4388-923E-7B56F31B47FC}" type="presOf" srcId="{D2240516-F429-4192-BF06-7CE17B1D02BA}" destId="{CA161F20-F693-4CD6-865D-0C25E74D398B}" srcOrd="0" destOrd="0" presId="urn:microsoft.com/office/officeart/2005/8/layout/hierarchy2"/>
    <dgm:cxn modelId="{2852E790-A403-40FF-8D8C-29DD901EDB99}" srcId="{9A1CEC4D-2721-4596-A2BC-87EA99884CA8}" destId="{C3E10686-177F-424E-9B10-F9B892C616C3}" srcOrd="0" destOrd="0" parTransId="{2DEECA0E-35C9-45FC-850A-57125D686E1B}" sibTransId="{3F791B64-B82A-4922-A966-E11E4CF47F5F}"/>
    <dgm:cxn modelId="{336C94A9-7407-4DC3-AB6F-6DE3CB95609E}" type="presOf" srcId="{E49D0019-5360-4655-AF45-95BCD5A63482}" destId="{748F18F6-DFF5-421F-B519-7E30CA7D4C53}" srcOrd="1" destOrd="0" presId="urn:microsoft.com/office/officeart/2005/8/layout/hierarchy2"/>
    <dgm:cxn modelId="{87340B8B-CD55-4951-95C2-68CEA3D868C2}" type="presOf" srcId="{9A1CEC4D-2721-4596-A2BC-87EA99884CA8}" destId="{87513FA1-0301-428A-9409-496685269C4B}" srcOrd="0" destOrd="0" presId="urn:microsoft.com/office/officeart/2005/8/layout/hierarchy2"/>
    <dgm:cxn modelId="{DDEB6B56-1D3C-4307-95E9-8D45D1A69975}" type="presOf" srcId="{08ABE8B0-E744-479E-BF71-A44CC47587F2}" destId="{40D00F75-C977-49C0-AD66-14384F9A93E9}" srcOrd="0" destOrd="0" presId="urn:microsoft.com/office/officeart/2005/8/layout/hierarchy2"/>
    <dgm:cxn modelId="{8947C712-71E1-4295-88D9-83C4B95860E3}" srcId="{9A1CEC4D-2721-4596-A2BC-87EA99884CA8}" destId="{61C7341F-7D5E-4FED-B626-123CFAC07FEB}" srcOrd="1" destOrd="0" parTransId="{E49D0019-5360-4655-AF45-95BCD5A63482}" sibTransId="{2E455958-B0CC-460D-9DF9-1568ACF43AB8}"/>
    <dgm:cxn modelId="{1AB75D67-CD9C-4680-8FC1-5E7ED01A6E72}" srcId="{61C7341F-7D5E-4FED-B626-123CFAC07FEB}" destId="{FD20F5C9-0C14-4C5D-BF95-A80A93FD4170}" srcOrd="0" destOrd="0" parTransId="{071F7C90-A63F-4061-B6E5-CCC071BB54C6}" sibTransId="{61321D66-9027-4FCC-9677-527AF5A92138}"/>
    <dgm:cxn modelId="{15EA14A0-B21C-4675-8411-1AE42C1F7D0E}" type="presOf" srcId="{071F7C90-A63F-4061-B6E5-CCC071BB54C6}" destId="{EB6C1AB0-B540-4424-9AFF-44EBDD4392FA}" srcOrd="0" destOrd="0" presId="urn:microsoft.com/office/officeart/2005/8/layout/hierarchy2"/>
    <dgm:cxn modelId="{481BEAC0-BB33-4CA5-A293-17717A708AD8}" type="presOf" srcId="{DE30EFE4-68A4-42DA-BCC1-B3E618F539FE}" destId="{21FA4ED8-74C4-4619-BCD8-5263B5CCAB5C}" srcOrd="0" destOrd="0" presId="urn:microsoft.com/office/officeart/2005/8/layout/hierarchy2"/>
    <dgm:cxn modelId="{CCB88883-A84B-48FE-915E-612F6E2DD95D}" type="presOf" srcId="{2DEECA0E-35C9-45FC-850A-57125D686E1B}" destId="{A25CF84A-F1E0-4A7B-851D-C7D586EE86C7}" srcOrd="0" destOrd="0" presId="urn:microsoft.com/office/officeart/2005/8/layout/hierarchy2"/>
    <dgm:cxn modelId="{A12D3A5C-5323-40E1-9446-B82296B4555C}" srcId="{C3E10686-177F-424E-9B10-F9B892C616C3}" destId="{08ABE8B0-E744-479E-BF71-A44CC47587F2}" srcOrd="0" destOrd="0" parTransId="{D2240516-F429-4192-BF06-7CE17B1D02BA}" sibTransId="{304715CB-108F-4B76-844A-01439D9BAC35}"/>
    <dgm:cxn modelId="{4460453D-4FF6-4DB9-B983-49884C657A53}" type="presParOf" srcId="{21FA4ED8-74C4-4619-BCD8-5263B5CCAB5C}" destId="{E2E0AB32-B237-4D8A-A46D-A1708D605075}" srcOrd="0" destOrd="0" presId="urn:microsoft.com/office/officeart/2005/8/layout/hierarchy2"/>
    <dgm:cxn modelId="{2D27F28E-F477-4D0D-A78A-6E1B8F9A1B7E}" type="presParOf" srcId="{E2E0AB32-B237-4D8A-A46D-A1708D605075}" destId="{87513FA1-0301-428A-9409-496685269C4B}" srcOrd="0" destOrd="0" presId="urn:microsoft.com/office/officeart/2005/8/layout/hierarchy2"/>
    <dgm:cxn modelId="{E00037CA-E30C-4A3A-A506-BB6EBF24FDD2}" type="presParOf" srcId="{E2E0AB32-B237-4D8A-A46D-A1708D605075}" destId="{9AB4B3EE-AF14-4B36-BA81-94BCE8BF8D7E}" srcOrd="1" destOrd="0" presId="urn:microsoft.com/office/officeart/2005/8/layout/hierarchy2"/>
    <dgm:cxn modelId="{BBFCC30D-0F5F-44EE-B107-DFD13DCC59C7}" type="presParOf" srcId="{9AB4B3EE-AF14-4B36-BA81-94BCE8BF8D7E}" destId="{A25CF84A-F1E0-4A7B-851D-C7D586EE86C7}" srcOrd="0" destOrd="0" presId="urn:microsoft.com/office/officeart/2005/8/layout/hierarchy2"/>
    <dgm:cxn modelId="{4803E3F8-2F65-4176-B7FA-6F7DAEC69719}" type="presParOf" srcId="{A25CF84A-F1E0-4A7B-851D-C7D586EE86C7}" destId="{EA8A233A-3ECF-4EDD-A590-CD1D97FA6B81}" srcOrd="0" destOrd="0" presId="urn:microsoft.com/office/officeart/2005/8/layout/hierarchy2"/>
    <dgm:cxn modelId="{8687BCFE-CE18-49DF-A685-C49A453209A4}" type="presParOf" srcId="{9AB4B3EE-AF14-4B36-BA81-94BCE8BF8D7E}" destId="{8391A211-D6EB-4B61-92B5-10EF64202312}" srcOrd="1" destOrd="0" presId="urn:microsoft.com/office/officeart/2005/8/layout/hierarchy2"/>
    <dgm:cxn modelId="{15C845A3-E2F4-4D92-A831-2A1092676500}" type="presParOf" srcId="{8391A211-D6EB-4B61-92B5-10EF64202312}" destId="{61523914-8E35-4BB4-8A33-D6CE3A45E085}" srcOrd="0" destOrd="0" presId="urn:microsoft.com/office/officeart/2005/8/layout/hierarchy2"/>
    <dgm:cxn modelId="{889B2D11-8007-4B81-B22A-635A1E2F167E}" type="presParOf" srcId="{8391A211-D6EB-4B61-92B5-10EF64202312}" destId="{BCE0E79D-8C33-482C-BC11-29D22E887DA6}" srcOrd="1" destOrd="0" presId="urn:microsoft.com/office/officeart/2005/8/layout/hierarchy2"/>
    <dgm:cxn modelId="{CF95EA69-7C22-4456-9C0F-4A7060DE0B47}" type="presParOf" srcId="{BCE0E79D-8C33-482C-BC11-29D22E887DA6}" destId="{CA161F20-F693-4CD6-865D-0C25E74D398B}" srcOrd="0" destOrd="0" presId="urn:microsoft.com/office/officeart/2005/8/layout/hierarchy2"/>
    <dgm:cxn modelId="{FC7892B2-8E4C-473A-950E-D0C8F8C4ABEF}" type="presParOf" srcId="{CA161F20-F693-4CD6-865D-0C25E74D398B}" destId="{5202A878-EA76-48F6-BFEB-5ED187537935}" srcOrd="0" destOrd="0" presId="urn:microsoft.com/office/officeart/2005/8/layout/hierarchy2"/>
    <dgm:cxn modelId="{40A12FDA-A336-480C-BAD5-3B319A668AD3}" type="presParOf" srcId="{BCE0E79D-8C33-482C-BC11-29D22E887DA6}" destId="{A7680B36-D99A-459A-8049-ACD45197B423}" srcOrd="1" destOrd="0" presId="urn:microsoft.com/office/officeart/2005/8/layout/hierarchy2"/>
    <dgm:cxn modelId="{63C3C7AB-425A-4A6E-8F28-BBEC2F25E167}" type="presParOf" srcId="{A7680B36-D99A-459A-8049-ACD45197B423}" destId="{40D00F75-C977-49C0-AD66-14384F9A93E9}" srcOrd="0" destOrd="0" presId="urn:microsoft.com/office/officeart/2005/8/layout/hierarchy2"/>
    <dgm:cxn modelId="{4DEBC140-8B0A-4593-A859-549A6DD85A7E}" type="presParOf" srcId="{A7680B36-D99A-459A-8049-ACD45197B423}" destId="{207A5902-282A-4C2F-B75F-367D144B13E3}" srcOrd="1" destOrd="0" presId="urn:microsoft.com/office/officeart/2005/8/layout/hierarchy2"/>
    <dgm:cxn modelId="{81742698-8943-4325-A52A-04FC7F99607D}" type="presParOf" srcId="{9AB4B3EE-AF14-4B36-BA81-94BCE8BF8D7E}" destId="{793923C8-C6FB-4324-8E8E-3170BA5E0426}" srcOrd="2" destOrd="0" presId="urn:microsoft.com/office/officeart/2005/8/layout/hierarchy2"/>
    <dgm:cxn modelId="{A7FEBD24-3168-4504-9801-F5BD522ACF98}" type="presParOf" srcId="{793923C8-C6FB-4324-8E8E-3170BA5E0426}" destId="{748F18F6-DFF5-421F-B519-7E30CA7D4C53}" srcOrd="0" destOrd="0" presId="urn:microsoft.com/office/officeart/2005/8/layout/hierarchy2"/>
    <dgm:cxn modelId="{A71989C4-6809-45D6-BBDC-56E3FBF30D2D}" type="presParOf" srcId="{9AB4B3EE-AF14-4B36-BA81-94BCE8BF8D7E}" destId="{51074310-99FF-4593-9134-73B8B8476A28}" srcOrd="3" destOrd="0" presId="urn:microsoft.com/office/officeart/2005/8/layout/hierarchy2"/>
    <dgm:cxn modelId="{4B775D96-0243-4B53-81EB-8FB643956770}" type="presParOf" srcId="{51074310-99FF-4593-9134-73B8B8476A28}" destId="{31E6E644-6AE0-4FEA-A21F-8E805843AB39}" srcOrd="0" destOrd="0" presId="urn:microsoft.com/office/officeart/2005/8/layout/hierarchy2"/>
    <dgm:cxn modelId="{A20CD738-4A39-45FB-B1BF-9301EDE9C3BF}" type="presParOf" srcId="{51074310-99FF-4593-9134-73B8B8476A28}" destId="{8A961A3E-F1F9-4335-A667-05D9384F310E}" srcOrd="1" destOrd="0" presId="urn:microsoft.com/office/officeart/2005/8/layout/hierarchy2"/>
    <dgm:cxn modelId="{BCBED0AB-C3C9-43DC-BD71-ABBB49C0C7A4}" type="presParOf" srcId="{8A961A3E-F1F9-4335-A667-05D9384F310E}" destId="{EB6C1AB0-B540-4424-9AFF-44EBDD4392FA}" srcOrd="0" destOrd="0" presId="urn:microsoft.com/office/officeart/2005/8/layout/hierarchy2"/>
    <dgm:cxn modelId="{471A3A03-F494-489E-BDE9-347C42388D39}" type="presParOf" srcId="{EB6C1AB0-B540-4424-9AFF-44EBDD4392FA}" destId="{6CFFA3D2-F3F9-4B1E-A6E6-6FB41B1B4D84}" srcOrd="0" destOrd="0" presId="urn:microsoft.com/office/officeart/2005/8/layout/hierarchy2"/>
    <dgm:cxn modelId="{9F7EB54C-DED9-4944-ACD1-1B2DA9F1EE20}" type="presParOf" srcId="{8A961A3E-F1F9-4335-A667-05D9384F310E}" destId="{ADA9A57A-B0C3-4F6F-98D3-94FDEAC17813}" srcOrd="1" destOrd="0" presId="urn:microsoft.com/office/officeart/2005/8/layout/hierarchy2"/>
    <dgm:cxn modelId="{0D31B8B8-A390-445D-AD2E-FDBDAF1B71B6}" type="presParOf" srcId="{ADA9A57A-B0C3-4F6F-98D3-94FDEAC17813}" destId="{D8D678B7-8554-4D47-BD1F-1FCD5AB41A45}" srcOrd="0" destOrd="0" presId="urn:microsoft.com/office/officeart/2005/8/layout/hierarchy2"/>
    <dgm:cxn modelId="{F51CCC0E-6597-4DB3-A2B7-9C31FE1BCC33}" type="presParOf" srcId="{ADA9A57A-B0C3-4F6F-98D3-94FDEAC17813}" destId="{F836BA4D-9EFF-46C6-80E1-D87DF2CD08E6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Официальный сайт Гимназии имени Н.В. Пушкова г. Троиц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143108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 anchor="ctr"/>
          <a:lstStyle/>
          <a:p>
            <a:r>
              <a:rPr lang="ru-RU" dirty="0" smtClean="0"/>
              <a:t>            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500306"/>
            <a:ext cx="7272366" cy="4071966"/>
          </a:xfrm>
        </p:spPr>
        <p:txBody>
          <a:bodyPr anchor="t"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Строение атома</a:t>
            </a:r>
          </a:p>
          <a:p>
            <a:pPr algn="l"/>
            <a:r>
              <a:rPr lang="ru-RU" sz="4400" b="1" i="1" dirty="0" smtClean="0">
                <a:solidFill>
                  <a:srgbClr val="C00000"/>
                </a:solidFill>
              </a:rPr>
              <a:t>8 класс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l"/>
            <a:endParaRPr lang="ru-RU" sz="1800" b="1" i="1" dirty="0" smtClean="0">
              <a:solidFill>
                <a:srgbClr val="0070C0"/>
              </a:solidFill>
            </a:endParaRPr>
          </a:p>
          <a:p>
            <a:pPr algn="l"/>
            <a:endParaRPr lang="ru-RU" sz="1800" b="1" i="1" dirty="0" smtClean="0">
              <a:solidFill>
                <a:srgbClr val="0070C0"/>
              </a:solidFill>
            </a:endParaRPr>
          </a:p>
          <a:p>
            <a:pPr algn="l"/>
            <a:endParaRPr lang="ru-RU" sz="1800" b="1" i="1" dirty="0" smtClean="0">
              <a:solidFill>
                <a:srgbClr val="0070C0"/>
              </a:solidFill>
            </a:endParaRPr>
          </a:p>
          <a:p>
            <a:pPr algn="l"/>
            <a:r>
              <a:rPr lang="ru-RU" sz="1800" b="1" i="1" dirty="0" smtClean="0">
                <a:solidFill>
                  <a:srgbClr val="0070C0"/>
                </a:solidFill>
              </a:rPr>
              <a:t>Учитель физики МБОУ г. Астрахани</a:t>
            </a:r>
          </a:p>
          <a:p>
            <a:pPr algn="l"/>
            <a:r>
              <a:rPr lang="ru-RU" sz="1800" b="1" i="1" dirty="0" smtClean="0">
                <a:solidFill>
                  <a:srgbClr val="0070C0"/>
                </a:solidFill>
              </a:rPr>
              <a:t>«СОШ № 18 им. 28 Армии»</a:t>
            </a:r>
          </a:p>
          <a:p>
            <a:pPr algn="l"/>
            <a:r>
              <a:rPr lang="ru-RU" sz="1800" b="1" i="1" dirty="0" err="1" smtClean="0">
                <a:solidFill>
                  <a:srgbClr val="0070C0"/>
                </a:solidFill>
              </a:rPr>
              <a:t>Атанасова</a:t>
            </a:r>
            <a:r>
              <a:rPr lang="ru-RU" sz="1800" b="1" i="1" dirty="0" smtClean="0">
                <a:solidFill>
                  <a:srgbClr val="0070C0"/>
                </a:solidFill>
              </a:rPr>
              <a:t> И. В.</a:t>
            </a:r>
          </a:p>
          <a:p>
            <a:pPr algn="l"/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62470" name="Picture 6" descr="День работника атомной отрас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2286000" cy="22764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98562"/>
          </a:xfrm>
        </p:spPr>
        <p:txBody>
          <a:bodyPr>
            <a:normAutofit/>
          </a:bodyPr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0188" cy="75088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800" dirty="0" smtClean="0">
                <a:solidFill>
                  <a:srgbClr val="FF0000"/>
                </a:solidFill>
              </a:rPr>
              <a:t>Протоны</a:t>
            </a:r>
            <a:endParaRPr lang="ru-RU" sz="128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2500306"/>
            <a:ext cx="4041775" cy="7508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электроны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2500306"/>
            <a:ext cx="4040188" cy="3500461"/>
          </a:xfrm>
        </p:spPr>
        <p:txBody>
          <a:bodyPr/>
          <a:lstStyle/>
          <a:p>
            <a:pPr lvl="0"/>
            <a:r>
              <a:rPr lang="en-US" b="1" dirty="0" smtClean="0"/>
              <a:t>q = 1.6  10</a:t>
            </a:r>
            <a:r>
              <a:rPr lang="en-US" b="1" baseline="30000" dirty="0" smtClean="0"/>
              <a:t>-19</a:t>
            </a:r>
            <a:r>
              <a:rPr lang="en-US" b="1" dirty="0" smtClean="0"/>
              <a:t> </a:t>
            </a:r>
            <a:r>
              <a:rPr lang="ru-RU" b="1" dirty="0" smtClean="0"/>
              <a:t>Кл</a:t>
            </a:r>
            <a:endParaRPr lang="en-US" b="1" dirty="0" smtClean="0"/>
          </a:p>
          <a:p>
            <a:pPr lvl="0"/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масса протона в 1840 раз больше массы электрона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800" b="1" dirty="0" smtClean="0"/>
              <a:t>m</a:t>
            </a:r>
            <a:r>
              <a:rPr lang="en-US" sz="2800" b="1" baseline="-25000" dirty="0" smtClean="0"/>
              <a:t>p </a:t>
            </a:r>
            <a:r>
              <a:rPr lang="ru-RU" sz="2800" b="1" baseline="-25000" dirty="0" smtClean="0"/>
              <a:t> = </a:t>
            </a:r>
            <a:r>
              <a:rPr lang="ru-RU" sz="2800" b="1" dirty="0" smtClean="0"/>
              <a:t>1840</a:t>
            </a:r>
            <a:r>
              <a:rPr lang="en-US" sz="2800" b="1" dirty="0" smtClean="0"/>
              <a:t>m</a:t>
            </a:r>
            <a:r>
              <a:rPr lang="en-US" sz="2800" b="1" baseline="-25000" dirty="0" smtClean="0"/>
              <a:t> e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3143248"/>
            <a:ext cx="3929090" cy="3000396"/>
          </a:xfrm>
        </p:spPr>
        <p:txBody>
          <a:bodyPr/>
          <a:lstStyle/>
          <a:p>
            <a:endParaRPr lang="ru-RU" b="1" dirty="0" smtClean="0"/>
          </a:p>
          <a:p>
            <a:r>
              <a:rPr lang="en-US" b="1" dirty="0" smtClean="0"/>
              <a:t>q = </a:t>
            </a:r>
            <a:r>
              <a:rPr lang="ru-RU" b="1" dirty="0" smtClean="0"/>
              <a:t>-1,6 10</a:t>
            </a:r>
            <a:r>
              <a:rPr lang="ru-RU" b="1" baseline="30000" dirty="0" smtClean="0"/>
              <a:t>-19</a:t>
            </a:r>
            <a:r>
              <a:rPr lang="ru-RU" b="1" dirty="0" smtClean="0"/>
              <a:t>Кл</a:t>
            </a:r>
          </a:p>
          <a:p>
            <a:endParaRPr lang="ru-RU" dirty="0" smtClean="0"/>
          </a:p>
          <a:p>
            <a:r>
              <a:rPr lang="en-US" b="1" dirty="0" smtClean="0"/>
              <a:t>m</a:t>
            </a:r>
            <a:r>
              <a:rPr lang="en-US" b="1" baseline="-25000" dirty="0" smtClean="0"/>
              <a:t>e </a:t>
            </a:r>
            <a:r>
              <a:rPr lang="ru-RU" b="1" baseline="-25000" dirty="0" smtClean="0"/>
              <a:t> = </a:t>
            </a:r>
            <a:r>
              <a:rPr lang="en-US" b="1" dirty="0" smtClean="0"/>
              <a:t>9.1 10</a:t>
            </a:r>
            <a:r>
              <a:rPr lang="en-US" b="1" baseline="30000" dirty="0" smtClean="0"/>
              <a:t>-31</a:t>
            </a:r>
            <a:r>
              <a:rPr lang="ru-RU" b="1" dirty="0" smtClean="0"/>
              <a:t>кг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Wise owl, иллюстрация. Иллюстратор: Pushkin. ID: 100100000089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450" y="142852"/>
            <a:ext cx="2722550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НЕЙТРОНЫ  </a:t>
            </a:r>
            <a:endParaRPr lang="ru-RU" dirty="0"/>
          </a:p>
        </p:txBody>
      </p:sp>
      <p:pic>
        <p:nvPicPr>
          <p:cNvPr id="9" name="Содержимое 8" descr="Ролики из категории &quot;Ужасы&quot; - Всё о фильма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14327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57620" y="1928802"/>
            <a:ext cx="47863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частицы,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неимеющие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электрического заряда;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29058" y="4714884"/>
            <a:ext cx="4857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входят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состав ядер атомов.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577" grpId="0"/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атомов</a:t>
            </a:r>
            <a:endParaRPr lang="ru-RU" dirty="0"/>
          </a:p>
        </p:txBody>
      </p:sp>
      <p:pic>
        <p:nvPicPr>
          <p:cNvPr id="4" name="Содержимое 3" descr="Атом водород - Картинка 1302/1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оссийский исламский институт Коран и естественные нау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6143636" y="2714620"/>
            <a:ext cx="2643206" cy="2500330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7286644" y="5072074"/>
            <a:ext cx="285752" cy="21429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01090" y="3214686"/>
            <a:ext cx="214314" cy="285752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 flipH="1">
            <a:off x="6715140" y="2857496"/>
            <a:ext cx="214314" cy="285752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215206" y="3929066"/>
            <a:ext cx="285752" cy="35719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7786710" y="3929066"/>
            <a:ext cx="285752" cy="28575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215206" y="3571877"/>
            <a:ext cx="428628" cy="357190"/>
          </a:xfrm>
          <a:prstGeom prst="ellipse">
            <a:avLst/>
          </a:prstGeom>
          <a:solidFill>
            <a:srgbClr val="A5A5A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7500958" y="4071942"/>
            <a:ext cx="357190" cy="285752"/>
          </a:xfrm>
          <a:prstGeom prst="ellipse">
            <a:avLst/>
          </a:prstGeom>
          <a:solidFill>
            <a:srgbClr val="A5A5A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7786710" y="3643314"/>
            <a:ext cx="357190" cy="357190"/>
          </a:xfrm>
          <a:prstGeom prst="ellipse">
            <a:avLst/>
          </a:prstGeom>
          <a:solidFill>
            <a:srgbClr val="A5A5A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7251719" y="4106867"/>
            <a:ext cx="213520" cy="7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5607" idx="2"/>
            <a:endCxn id="25607" idx="6"/>
          </p:cNvCxnSpPr>
          <p:nvPr/>
        </p:nvCxnSpPr>
        <p:spPr>
          <a:xfrm rot="10800000" flipH="1">
            <a:off x="7215206" y="4107661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5609" idx="0"/>
            <a:endCxn id="25609" idx="4"/>
          </p:cNvCxnSpPr>
          <p:nvPr/>
        </p:nvCxnSpPr>
        <p:spPr>
          <a:xfrm rot="16200000" flipH="1">
            <a:off x="7786710" y="407194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5609" idx="2"/>
            <a:endCxn id="25609" idx="6"/>
          </p:cNvCxnSpPr>
          <p:nvPr/>
        </p:nvCxnSpPr>
        <p:spPr>
          <a:xfrm rot="10800000" flipH="1">
            <a:off x="7786710" y="407194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5606" idx="6"/>
            <a:endCxn id="25606" idx="2"/>
          </p:cNvCxnSpPr>
          <p:nvPr/>
        </p:nvCxnSpPr>
        <p:spPr>
          <a:xfrm rot="10800000" flipH="1">
            <a:off x="6715140" y="3000372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 flipH="1">
            <a:off x="8501090" y="3357562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H="1" flipV="1">
            <a:off x="7286644" y="5143512"/>
            <a:ext cx="243905" cy="75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5608" idx="4"/>
          </p:cNvCxnSpPr>
          <p:nvPr/>
        </p:nvCxnSpPr>
        <p:spPr>
          <a:xfrm rot="16200000" flipH="1">
            <a:off x="7625974" y="3732611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572396" y="3500438"/>
            <a:ext cx="357190" cy="35719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1" name="Прямая соединительная линия 70"/>
          <p:cNvCxnSpPr>
            <a:stCxn id="25608" idx="2"/>
            <a:endCxn id="25608" idx="6"/>
          </p:cNvCxnSpPr>
          <p:nvPr/>
        </p:nvCxnSpPr>
        <p:spPr>
          <a:xfrm rot="10800000" flipH="1">
            <a:off x="7572396" y="3679033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7644629" y="3713957"/>
            <a:ext cx="28574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3" name="AutoShape 13"/>
          <p:cNvSpPr>
            <a:spLocks noChangeShapeType="1"/>
          </p:cNvSpPr>
          <p:nvPr/>
        </p:nvSpPr>
        <p:spPr bwMode="auto">
          <a:xfrm>
            <a:off x="2247900" y="466725"/>
            <a:ext cx="52388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215206" y="5286388"/>
            <a:ext cx="151253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Атом лития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2" grpId="0" animBg="1"/>
      <p:bldP spid="25604" grpId="0" animBg="1"/>
      <p:bldP spid="25605" grpId="0" animBg="1"/>
      <p:bldP spid="25606" grpId="0" animBg="1"/>
      <p:bldP spid="25607" grpId="0" animBg="1"/>
      <p:bldP spid="25609" grpId="0" animBg="1"/>
      <p:bldP spid="25610" grpId="0" animBg="1"/>
      <p:bldP spid="25611" grpId="0" animBg="1"/>
      <p:bldP spid="25612" grpId="0" animBg="1"/>
      <p:bldP spid="25608" grpId="0" animBg="1"/>
      <p:bldP spid="256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45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13FA1-0301-428A-9409-496685269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7513FA1-0301-428A-9409-496685269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CF84A-F1E0-4A7B-851D-C7D586EE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25CF84A-F1E0-4A7B-851D-C7D586EE8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23914-8E35-4BB4-8A33-D6CE3A45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1523914-8E35-4BB4-8A33-D6CE3A45E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61F20-F693-4CD6-865D-0C25E74D3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A161F20-F693-4CD6-865D-0C25E74D3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D00F75-C977-49C0-AD66-14384F9A9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0D00F75-C977-49C0-AD66-14384F9A9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923C8-C6FB-4324-8E8E-3170BA5E0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93923C8-C6FB-4324-8E8E-3170BA5E0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6E644-6AE0-4FEA-A21F-8E805843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1E6E644-6AE0-4FEA-A21F-8E805843A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C1AB0-B540-4424-9AFF-44EBDD43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B6C1AB0-B540-4424-9AFF-44EBDD439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D678B7-8554-4D47-BD1F-1FCD5AB4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8D678B7-8554-4D47-BD1F-1FCD5AB41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нового мы узнали сегодня о строении атома?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Атом имеет </a:t>
            </a:r>
            <a:r>
              <a:rPr lang="ru-RU" sz="3600" dirty="0" smtClean="0">
                <a:solidFill>
                  <a:srgbClr val="92D050"/>
                </a:solidFill>
              </a:rPr>
              <a:t>сложное строение</a:t>
            </a:r>
            <a:r>
              <a:rPr lang="ru-RU" sz="3600" dirty="0" smtClean="0">
                <a:solidFill>
                  <a:srgbClr val="0070C0"/>
                </a:solidFill>
              </a:rPr>
              <a:t>: </a:t>
            </a:r>
            <a:r>
              <a:rPr lang="ru-RU" sz="3600" dirty="0" smtClean="0"/>
              <a:t>в центре атома расположено </a:t>
            </a:r>
            <a:r>
              <a:rPr lang="ru-RU" sz="3600" b="1" dirty="0" smtClean="0">
                <a:solidFill>
                  <a:srgbClr val="FF0000"/>
                </a:solidFill>
              </a:rPr>
              <a:t>положительно заряженное ядро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smtClean="0"/>
              <a:t>вокруг него </a:t>
            </a:r>
            <a:r>
              <a:rPr lang="ru-RU" sz="3600" b="1" dirty="0" smtClean="0"/>
              <a:t>вращаются </a:t>
            </a:r>
            <a:r>
              <a:rPr lang="ru-RU" sz="3600" b="1" dirty="0" smtClean="0">
                <a:solidFill>
                  <a:srgbClr val="FF0000"/>
                </a:solidFill>
              </a:rPr>
              <a:t>отрицательно заряженные электроны;</a:t>
            </a:r>
          </a:p>
          <a:p>
            <a:r>
              <a:rPr lang="ru-RU" sz="3600" dirty="0" smtClean="0"/>
              <a:t>Ядро состоит </a:t>
            </a:r>
            <a:r>
              <a:rPr lang="ru-RU" sz="3600" b="1" dirty="0" smtClean="0">
                <a:solidFill>
                  <a:srgbClr val="0070C0"/>
                </a:solidFill>
              </a:rPr>
              <a:t>из положительных протонов</a:t>
            </a:r>
            <a:r>
              <a:rPr lang="ru-RU" sz="3600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/>
              <a:t>и </a:t>
            </a:r>
            <a:r>
              <a:rPr lang="ru-RU" sz="3600" b="1" dirty="0" smtClean="0">
                <a:solidFill>
                  <a:srgbClr val="0070C0"/>
                </a:solidFill>
              </a:rPr>
              <a:t>нейтральных частиц – нейтронов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нужно знать строение атома?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с вырезом 11"/>
          <p:cNvSpPr/>
          <p:nvPr/>
        </p:nvSpPr>
        <p:spPr>
          <a:xfrm>
            <a:off x="1285852" y="1928802"/>
            <a:ext cx="6858048" cy="8572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Водород – 1 электрон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состав атомов разных химических элементов входит разное количество электронов: </a:t>
            </a:r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357290" y="2786058"/>
            <a:ext cx="6715172" cy="928694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Гелий – 2 электрона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500166" y="3714752"/>
            <a:ext cx="6715172" cy="928694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Литий – 3 электрона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500166" y="4643446"/>
            <a:ext cx="6715172" cy="928694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Кислород – 8 электронов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428728" y="5715016"/>
            <a:ext cx="6786610" cy="928694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Уран  -92 электрона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ъекты для фотошопа PSD Vladmaxi.n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7929618" cy="37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ПОДУМАЙТЕ!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472518" cy="27374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Полезен для представления класса на КВН, школьном празднике или просто &quot; XXX виде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3429000"/>
            <a:ext cx="6000792" cy="23574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ЕСЛИ В СОСТАВ АТОМА ВХОДЯТ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ОТРИЦАТЕЛЬНО ЗАРЯЖЕННЫЕ ЧАСТИЦЫ,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ТО ПОЧЕМУ АТОМ  В ЦЕЛОМ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ЭЛЕКТРИЧЕСКИ  НЕЙТРАЛЕН?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Содержимое 3" descr="Объекты для фотошопа PSD Vladmaxi.ne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8143932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 классы. Готовтесь к контрольной работе. - 25 Декабря 2012 - Физика и Лири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3571876"/>
            <a:ext cx="6215106" cy="20717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В атоме есть положительный заряд, равный по модулю заряду электронов.</a:t>
            </a:r>
            <a:endParaRPr lang="ru-RU" sz="3200" i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АТОМОВ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по ДЖ. Томсону </a:t>
            </a:r>
          </a:p>
          <a:p>
            <a:pPr algn="ctr"/>
            <a:r>
              <a:rPr lang="ru-RU" b="1" dirty="0" smtClean="0"/>
              <a:t>(1904  Г.)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041775" cy="7508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По Э. Резерфорду </a:t>
            </a:r>
          </a:p>
          <a:p>
            <a:pPr algn="ctr"/>
            <a:r>
              <a:rPr lang="ru-RU" b="1" dirty="0" smtClean="0"/>
              <a:t>(1911 г.)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«Сливочный пудинг»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«Планетарная модель»</a:t>
            </a:r>
            <a:endParaRPr lang="ru-RU" dirty="0"/>
          </a:p>
        </p:txBody>
      </p:sp>
      <p:pic>
        <p:nvPicPr>
          <p:cNvPr id="9" name="maggedImage" descr="http://multiring.ru/course/physicspart2/content/chapter6/section/paragraph1/images/6-1-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643570" y="3429000"/>
            <a:ext cx="2428892" cy="2428892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 descr="овал -"/>
          <p:cNvSpPr>
            <a:spLocks noChangeArrowheads="1"/>
          </p:cNvSpPr>
          <p:nvPr/>
        </p:nvSpPr>
        <p:spPr bwMode="auto">
          <a:xfrm>
            <a:off x="7715272" y="3929066"/>
            <a:ext cx="214314" cy="21431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572264" y="4357694"/>
            <a:ext cx="571504" cy="6429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715934" y="471409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15140" y="4714884"/>
            <a:ext cx="285752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27" idx="2"/>
            <a:endCxn id="1027" idx="6"/>
          </p:cNvCxnSpPr>
          <p:nvPr/>
        </p:nvCxnSpPr>
        <p:spPr>
          <a:xfrm rot="10800000" flipH="1">
            <a:off x="7715272" y="4036223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8573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Отличительная черта планетарной модели- наличие положительной частицы в центре атома - </a:t>
            </a:r>
            <a:r>
              <a:rPr lang="ru-RU" sz="3200" dirty="0" smtClean="0">
                <a:solidFill>
                  <a:srgbClr val="FF0000"/>
                </a:solidFill>
              </a:rPr>
              <a:t>ЯДРА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лава 6. Про постулаты Нильса Бора. Клуб ценителей физи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ртал учителя биологии и хим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29000"/>
            <a:ext cx="1785950" cy="21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786710" y="3500438"/>
            <a:ext cx="57150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857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Главная характеристика химического элемента  - не число электронов, а </a:t>
            </a:r>
            <a:r>
              <a:rPr lang="ru-RU" b="1" dirty="0" smtClean="0">
                <a:solidFill>
                  <a:srgbClr val="C00000"/>
                </a:solidFill>
              </a:rPr>
              <a:t>ЗАРЯД  ЯДРА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la-conjugaison.nouvelobs.com/img/crayo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952500" cy="1371600"/>
          </a:xfrm>
          <a:prstGeom prst="rect">
            <a:avLst/>
          </a:prstGeom>
          <a:noFill/>
        </p:spPr>
      </p:pic>
      <p:pic>
        <p:nvPicPr>
          <p:cNvPr id="2052" name="Picture 4" descr="http://paralel-media.com.ua/img/articles/KVN/tablicja_Mendeljeje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4929222" cy="378619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>
            <a:stCxn id="7" idx="7"/>
          </p:cNvCxnSpPr>
          <p:nvPr/>
        </p:nvCxnSpPr>
        <p:spPr>
          <a:xfrm rot="5400000" flipH="1" flipV="1">
            <a:off x="8106386" y="3097068"/>
            <a:ext cx="634275" cy="2980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143768" y="2571744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Порядковый номер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ядра атома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F1553-4018-48CC-82A5-D41E0272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E4F1553-4018-48CC-82A5-D41E0272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E4F1553-4018-48CC-82A5-D41E0272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FAAB-C591-42A3-AD96-0AF5AC98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B0BFAAB-C591-42A3-AD96-0AF5AC98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B0BFAAB-C591-42A3-AD96-0AF5AC98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9B5D5-39ED-4D43-BFFA-219547D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1D9B5D5-39ED-4D43-BFFA-219547D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1D9B5D5-39ED-4D43-BFFA-219547D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327DB-8ADC-44BC-82B6-CC8FAF271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B0327DB-8ADC-44BC-82B6-CC8FAF271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B0327DB-8ADC-44BC-82B6-CC8FAF271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E768A-F025-4980-9F21-093ED1327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88E768A-F025-4980-9F21-093ED1327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88E768A-F025-4980-9F21-093ED1327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 rev="1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284</Words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     Тема урока</vt:lpstr>
      <vt:lpstr>Для чего нужно знать строение атома?</vt:lpstr>
      <vt:lpstr>В состав атомов разных химических элементов входит разное количество электронов: </vt:lpstr>
      <vt:lpstr>                     ПОДУМАЙТЕ!</vt:lpstr>
      <vt:lpstr>МОЛОДЦЫ!</vt:lpstr>
      <vt:lpstr>МОДЕЛИ АТОМОВ</vt:lpstr>
      <vt:lpstr>Отличительная черта планетарной модели- наличие положительной частицы в центре атома - ЯДРА</vt:lpstr>
      <vt:lpstr>ВНИМАНИЕ!</vt:lpstr>
      <vt:lpstr>Состав ядра атома</vt:lpstr>
      <vt:lpstr>ЗАПОМНИ!</vt:lpstr>
      <vt:lpstr>НЕЙТРОНЫ  </vt:lpstr>
      <vt:lpstr>Модели атомов</vt:lpstr>
      <vt:lpstr>Слайд 13</vt:lpstr>
      <vt:lpstr>Что нового мы узнали сегодня о строении атома?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Ирина</cp:lastModifiedBy>
  <cp:revision>42</cp:revision>
  <dcterms:created xsi:type="dcterms:W3CDTF">2015-01-28T09:38:04Z</dcterms:created>
  <dcterms:modified xsi:type="dcterms:W3CDTF">2016-02-03T08:38:59Z</dcterms:modified>
</cp:coreProperties>
</file>