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3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14B0DC-9841-492F-912D-7B930983CFE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81ACA6-7833-4165-B76D-7B63915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10" Type="http://schemas.openxmlformats.org/officeDocument/2006/relationships/image" Target="../media/image5.png"/><Relationship Id="rId4" Type="http://schemas.openxmlformats.org/officeDocument/2006/relationships/slide" Target="slide2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0"/>
            <a:ext cx="6172200" cy="1894362"/>
          </a:xfrm>
        </p:spPr>
        <p:txBody>
          <a:bodyPr/>
          <a:lstStyle/>
          <a:p>
            <a:r>
              <a:rPr lang="ru-RU" dirty="0" smtClean="0"/>
              <a:t>Хочу всё знать!</a:t>
            </a:r>
            <a:br>
              <a:rPr lang="ru-RU" dirty="0" smtClean="0"/>
            </a:br>
            <a:r>
              <a:rPr lang="ru-RU" sz="1800" dirty="0" smtClean="0"/>
              <a:t>Интеллектуальный конкурс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1772816"/>
            <a:ext cx="6172200" cy="34433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3" action="ppaction://hlinksldjump"/>
              </a:rPr>
              <a:t>Лошади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Рыбы</a:t>
            </a:r>
            <a:endParaRPr lang="ru-RU" sz="2800" dirty="0" smtClean="0">
              <a:hlinkClick r:id="rId3" action="ppaction://hlinksldjump"/>
            </a:endParaRPr>
          </a:p>
          <a:p>
            <a:r>
              <a:rPr lang="ru-RU" sz="2800" dirty="0" smtClean="0">
                <a:hlinkClick r:id="rId5" action="ppaction://hlinksldjump"/>
              </a:rPr>
              <a:t>Ядовитые растения</a:t>
            </a:r>
            <a:endParaRPr lang="ru-RU" sz="2800" dirty="0" smtClean="0">
              <a:hlinkClick r:id="rId4" action="ppaction://hlinksldjump"/>
            </a:endParaRPr>
          </a:p>
          <a:p>
            <a:r>
              <a:rPr lang="ru-RU" sz="2800" dirty="0" smtClean="0">
                <a:hlinkClick r:id="rId6" action="ppaction://hlinksldjump"/>
              </a:rPr>
              <a:t>Насекомые</a:t>
            </a:r>
            <a:endParaRPr lang="ru-RU" sz="2800" dirty="0" smtClean="0">
              <a:hlinkClick r:id="rId4" action="ppaction://hlinksldjump"/>
            </a:endParaRPr>
          </a:p>
          <a:p>
            <a:r>
              <a:rPr lang="ru-RU" sz="2800" dirty="0" smtClean="0">
                <a:hlinkClick r:id="rId7" action="ppaction://hlinksldjump"/>
              </a:rPr>
              <a:t>Деревья</a:t>
            </a:r>
            <a:endParaRPr lang="ru-RU" sz="2800" dirty="0" smtClean="0">
              <a:hlinkClick r:id="rId4" action="ppaction://hlinksldjump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643050"/>
            <a:ext cx="2428860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785794"/>
            <a:ext cx="1314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5072074"/>
            <a:ext cx="11734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138" y="3286124"/>
            <a:ext cx="5325661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Насекомые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Из какого материала строят свои гнёзда осы?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Листья деревьев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Сухая трава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Бумажная масса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Древесина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50070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Бумажная масса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Насекомые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Какое из насекомых не относится к вредным насекомым?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Жук-точильщик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Саранча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err="1" smtClean="0"/>
              <a:t>Притворяшки</a:t>
            </a:r>
            <a:r>
              <a:rPr lang="ru-RU" dirty="0" smtClean="0"/>
              <a:t> 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Стеклянный парусник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6027003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Стеклянный парусник  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11181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86058"/>
            <a:ext cx="1362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857628"/>
            <a:ext cx="13525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0057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Ядовитые растения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Как в средние века  называли людей на Руси, которые разбирались в ядовитых растениях?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err="1" smtClean="0"/>
              <a:t>Ризотом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err="1" smtClean="0"/>
              <a:t>Корнерез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err="1" smtClean="0"/>
              <a:t>Травознай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Ботаник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585789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err="1" smtClean="0">
                <a:solidFill>
                  <a:srgbClr val="FF0000"/>
                </a:solidFill>
              </a:rPr>
              <a:t>Травознай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Ядовитые растения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Какое из растений не относится к ядовитым?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Лютик луковичный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Борщевик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Белена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Азалия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578645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Азалия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70304"/>
            <a:ext cx="1714512" cy="129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20"/>
            <a:ext cx="1357322" cy="160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8858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0057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Ядовитые растения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551669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Какое  ядовитое растение назвали в честь бога солнца?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Дурман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Борщевик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Белена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Латекс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592933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Белена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86058"/>
            <a:ext cx="1357322" cy="160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14752"/>
            <a:ext cx="8858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572008"/>
            <a:ext cx="1209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Ядовитые растения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Какое  ядовитое растение в старину дарило красоту женщинам 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Белладонна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Цикута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Ландыш 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Бересклет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6027003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Белладонна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71678"/>
            <a:ext cx="1419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49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85762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929198"/>
            <a:ext cx="1352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Ядовитые растения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Какое  ядовитое растение величают «царём цветов» 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Ландыш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Чемерица белая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Волчье лыко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Бересклет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5500703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Ландыш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357694"/>
            <a:ext cx="1352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857364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42886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21468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Деревья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Какие  деревья не росли в первобытных лесах?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Папоротник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Плаун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Древовидный хвощ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Лещина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5500703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Лещина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00372"/>
            <a:ext cx="12625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357694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Деревья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До какого максимального возраста может дожить дерево?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100 лет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1 000 лет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2 500 лет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4 000 лет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5500703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4 000 лет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2191929" cy="164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Деревья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Как называется наука, изучающая деревья?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Ботаника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Биология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Дендрология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Химия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50070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Дендрология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48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Лошади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Впервые человек использовал лошадь как…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Средство передвижения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Объект охоты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Объект спортивных состязаний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Средство доставки почтовых сообщений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57214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>
                <a:solidFill>
                  <a:srgbClr val="FF0000"/>
                </a:solidFill>
              </a:rPr>
              <a:t>Объект охоты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Деревья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Какие деревья являются целебными?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Берёза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Тополь 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Конский каштан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Липа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5143512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Берёза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Тополь 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Конский каштан</a:t>
            </a: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Липа   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112358"/>
            <a:ext cx="1143008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56658"/>
            <a:ext cx="1176339" cy="157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910767"/>
            <a:ext cx="1071570" cy="15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929066"/>
            <a:ext cx="1009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Деревья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547384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Какие пряности растут на деревьях?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Перец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Корица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Гвоздика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Мускатный орех</a:t>
            </a:r>
          </a:p>
          <a:p>
            <a:pPr marL="457200" indent="-457200"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3786190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Корица</a:t>
            </a:r>
            <a:endParaRPr lang="en-CA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Гвоздика </a:t>
            </a:r>
            <a:endParaRPr lang="en-CA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Мускатный орех</a:t>
            </a: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13144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214950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Рыбы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547384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Являются ли киты рыбами?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Нет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378619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Нет</a:t>
            </a:r>
            <a:endParaRPr lang="en-CA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im2-tub-ru.yandex.net/i?id=2bac09de37baba14320427cbee550adc&amp;n=33&amp;h=163&amp;w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4572000" cy="1552576"/>
          </a:xfrm>
          <a:prstGeom prst="rect">
            <a:avLst/>
          </a:prstGeom>
          <a:noFill/>
        </p:spPr>
      </p:pic>
      <p:pic>
        <p:nvPicPr>
          <p:cNvPr id="5124" name="Picture 4" descr="http://www.sciencemag.org/sites/default/files/styles/article_main_large/public/images/sn-whalesH_2.jpg?itok=YgGaVa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4139952" cy="23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Рыбы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547384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В каком море не водится рыба?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Охотское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Мёртвое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Чёрное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Во всех морях есть рыба</a:t>
            </a:r>
          </a:p>
          <a:p>
            <a:pPr marL="457200" indent="-457200"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657671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Мёртвое   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bytrina11.ru/wp-content/uploads/2012/08/Ryibiy-korm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960440" cy="2970330"/>
          </a:xfrm>
          <a:prstGeom prst="rect">
            <a:avLst/>
          </a:prstGeom>
          <a:noFill/>
        </p:spPr>
      </p:pic>
      <p:pic>
        <p:nvPicPr>
          <p:cNvPr id="4100" name="Picture 4" descr="https://im1-tub-ru.yandex.net/i?id=e2ffe556c37d8637b9930167a8c4478e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3384376" cy="253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Могут ли рыбы спать?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 определённое время года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356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Нет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im1-tub-ru.yandex.net/i?id=d2a8f2e3d43167540674f2ae909a51e3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076575" cy="2047876"/>
          </a:xfrm>
          <a:prstGeom prst="rect">
            <a:avLst/>
          </a:prstGeom>
          <a:noFill/>
        </p:spPr>
      </p:pic>
      <p:pic>
        <p:nvPicPr>
          <p:cNvPr id="3076" name="Picture 4" descr="https://im3-tub-ru.yandex.net/i?id=8e1971be9dca78ddf36038ea27bffdb0&amp;n=33&amp;h=215&amp;w=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65794"/>
            <a:ext cx="2808312" cy="2875178"/>
          </a:xfrm>
          <a:prstGeom prst="rect">
            <a:avLst/>
          </a:prstGeom>
          <a:noFill/>
        </p:spPr>
      </p:pic>
      <p:pic>
        <p:nvPicPr>
          <p:cNvPr id="3078" name="Picture 6" descr="https://im1-tub-ru.yandex.net/i?id=f6a1d4d00b9a62a798a7c9167f3dfd81&amp;n=33&amp;h=215&amp;w=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0384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Рыбы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547384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Какие акулы опасны для человека?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err="1" smtClean="0"/>
              <a:t>Кархародон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Тигровая акула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Китовая акула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Акула-молот</a:t>
            </a:r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3811012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err="1" smtClean="0">
                <a:solidFill>
                  <a:srgbClr val="FF0000"/>
                </a:solidFill>
              </a:rPr>
              <a:t>Кархародон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Тигровая акула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Акула-молот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</a:t>
            </a:r>
            <a:endParaRPr lang="ru-RU" dirty="0"/>
          </a:p>
        </p:txBody>
      </p:sp>
      <p:pic>
        <p:nvPicPr>
          <p:cNvPr id="2050" name="Picture 2" descr="http://wallpapercave.com/wp/2woQZ3f.jpg"/>
          <p:cNvPicPr>
            <a:picLocks noChangeAspect="1" noChangeArrowheads="1"/>
          </p:cNvPicPr>
          <p:nvPr/>
        </p:nvPicPr>
        <p:blipFill>
          <a:blip r:embed="rId3" cstate="print"/>
          <a:srcRect b="6157"/>
          <a:stretch>
            <a:fillRect/>
          </a:stretch>
        </p:blipFill>
        <p:spPr bwMode="auto">
          <a:xfrm>
            <a:off x="3563888" y="2132856"/>
            <a:ext cx="463805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Рыбы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547384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Как называется эта рыба?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Корюшка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Линь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Судак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Карп </a:t>
            </a:r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85852" y="514351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Карп</a:t>
            </a: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endParaRPr lang="ru-RU" sz="2400" b="1" i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</a:t>
            </a:r>
            <a:endParaRPr lang="ru-RU" dirty="0"/>
          </a:p>
        </p:txBody>
      </p:sp>
      <p:pic>
        <p:nvPicPr>
          <p:cNvPr id="1026" name="Picture 2" descr="http://aquarium-fish-home.ru/wp-content/uploads/2016/08/1412784870_0009-28-2c5_kg_riverc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488933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Лошади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2.Кто был самым знаменитым всадником античности?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Буцефал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Александр Македонский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err="1" smtClean="0"/>
              <a:t>Турн</a:t>
            </a:r>
            <a:r>
              <a:rPr lang="ru-RU" dirty="0" smtClean="0"/>
              <a:t> </a:t>
            </a:r>
            <a:r>
              <a:rPr lang="ru-RU" dirty="0" err="1" smtClean="0"/>
              <a:t>унд</a:t>
            </a:r>
            <a:r>
              <a:rPr lang="ru-RU" dirty="0" smtClean="0"/>
              <a:t> Таксис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Гюнтер </a:t>
            </a:r>
            <a:r>
              <a:rPr lang="ru-RU" dirty="0" err="1" smtClean="0"/>
              <a:t>Винклер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6119336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Александр Македонский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2981323" cy="416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857364"/>
            <a:ext cx="2838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1872205" cy="23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86190"/>
            <a:ext cx="1428760" cy="219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46247"/>
            <a:ext cx="3429024" cy="551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Лошади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Умеют ли лошади считать?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Только очень умные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Умеют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Не умеют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Только дрессированные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550070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Не умеют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71744"/>
            <a:ext cx="3624269" cy="374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5715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Лошади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Что не относится к </a:t>
            </a:r>
            <a:r>
              <a:rPr lang="ru-RU" sz="3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конно-спортивным</a:t>
            </a: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состязаниям?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Скачки с препятствиями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Троеборье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Кросс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Перебег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16" y="1785926"/>
            <a:ext cx="4333884" cy="32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00570"/>
            <a:ext cx="2833686" cy="212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74039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6072206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Перебег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Лошади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В какой стране сегодня, как и в средние века, лошади тянут по каналам баржи с грузами?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Голландия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Россия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Китай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Польша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92933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Голландия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338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5238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Насекомые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Кто не относится к группе насекомые?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Клопы 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Бабочки 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Муравьи  </a:t>
            </a:r>
            <a:endParaRPr lang="en-CA" dirty="0" smtClean="0"/>
          </a:p>
          <a:p>
            <a:pPr marL="457200" indent="-457200">
              <a:buFont typeface="+mj-lt"/>
              <a:buAutoNum type="alphaUcPeriod"/>
            </a:pP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Пауки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585789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Пауки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00240"/>
            <a:ext cx="1428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29066"/>
            <a:ext cx="1362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429132"/>
            <a:ext cx="1000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8"/>
            <a:ext cx="3167058" cy="31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Насекомые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Большинству животных ноги служат для ходьбы, бега и прыжков. Насекомые нашли ногам более широкое применение. Но всё-таки ноги насекомых не служат для…</a:t>
            </a:r>
            <a:endParaRPr lang="ru-RU" dirty="0" smtClean="0"/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Сбора пыльцы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Расположения органов пищеварения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Пения 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Драк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64357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2400" b="1" i="1" dirty="0" smtClean="0">
                <a:solidFill>
                  <a:srgbClr val="FF0000"/>
                </a:solidFill>
              </a:rPr>
              <a:t>Расположения органов пищеварения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467600" cy="1643074"/>
          </a:xfrm>
        </p:spPr>
        <p:txBody>
          <a:bodyPr/>
          <a:lstStyle/>
          <a:p>
            <a:pPr algn="ctr"/>
            <a:r>
              <a:rPr lang="ru-RU" b="1" dirty="0" smtClean="0"/>
              <a:t>Насекомые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7467600" cy="575959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У каких бабочек: дневных или ночных яркая окраска?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Дневных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Ночных  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572140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FF0000"/>
                </a:solidFill>
              </a:rPr>
              <a:t>Дневных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4945936" cy="371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515</TotalTime>
  <Words>519</Words>
  <Application>Microsoft Office PowerPoint</Application>
  <PresentationFormat>Экран (4:3)</PresentationFormat>
  <Paragraphs>254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Хочу всё знать! Интеллектуальный конкурс </vt:lpstr>
      <vt:lpstr>Лошади </vt:lpstr>
      <vt:lpstr>Лошади </vt:lpstr>
      <vt:lpstr>Лошади </vt:lpstr>
      <vt:lpstr>Лошади </vt:lpstr>
      <vt:lpstr>Лошади </vt:lpstr>
      <vt:lpstr>Насекомые</vt:lpstr>
      <vt:lpstr>Насекомые</vt:lpstr>
      <vt:lpstr>Насекомые</vt:lpstr>
      <vt:lpstr>Насекомые</vt:lpstr>
      <vt:lpstr>Насекомые</vt:lpstr>
      <vt:lpstr>Ядовитые растения</vt:lpstr>
      <vt:lpstr>Ядовитые растения</vt:lpstr>
      <vt:lpstr>Ядовитые растения</vt:lpstr>
      <vt:lpstr>Ядовитые растения</vt:lpstr>
      <vt:lpstr>Ядовитые растения</vt:lpstr>
      <vt:lpstr>Деревья</vt:lpstr>
      <vt:lpstr>Деревья</vt:lpstr>
      <vt:lpstr>Деревья</vt:lpstr>
      <vt:lpstr>Деревья</vt:lpstr>
      <vt:lpstr>Деревья</vt:lpstr>
      <vt:lpstr>Рыбы</vt:lpstr>
      <vt:lpstr>Рыбы</vt:lpstr>
      <vt:lpstr>3. Могут ли рыбы спать?</vt:lpstr>
      <vt:lpstr>Рыбы</vt:lpstr>
      <vt:lpstr>Рыбы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всё знать!</dc:title>
  <dc:creator>HOMEWORK</dc:creator>
  <cp:lastModifiedBy>user</cp:lastModifiedBy>
  <cp:revision>51</cp:revision>
  <dcterms:created xsi:type="dcterms:W3CDTF">2011-01-20T13:29:08Z</dcterms:created>
  <dcterms:modified xsi:type="dcterms:W3CDTF">2017-02-09T13:55:22Z</dcterms:modified>
</cp:coreProperties>
</file>