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МБДОУ Детский сад комбинированного вида</a:t>
            </a:r>
            <a:br>
              <a:rPr lang="ru-RU" sz="1600" dirty="0" smtClean="0"/>
            </a:br>
            <a:r>
              <a:rPr lang="ru-RU" sz="1600" dirty="0" smtClean="0"/>
              <a:t>«Золотой ключик»</a:t>
            </a:r>
            <a:br>
              <a:rPr lang="ru-RU" sz="1600" dirty="0" smtClean="0"/>
            </a:br>
            <a:r>
              <a:rPr lang="ru-RU" sz="1600" dirty="0" smtClean="0"/>
              <a:t>г. Ноябрьск ЯНАО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80928"/>
            <a:ext cx="7488832" cy="3384376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</a:t>
            </a:r>
          </a:p>
          <a:p>
            <a:r>
              <a:rPr lang="ru-RU" dirty="0" smtClean="0"/>
              <a:t>«Овощи и фрукты – полезные продукты»</a:t>
            </a:r>
          </a:p>
          <a:p>
            <a:endParaRPr lang="ru-RU" dirty="0" smtClean="0"/>
          </a:p>
          <a:p>
            <a:r>
              <a:rPr lang="ru-RU" sz="1200" dirty="0" smtClean="0"/>
              <a:t>                                                                                                                     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                                                                                                                                                       </a:t>
            </a:r>
          </a:p>
          <a:p>
            <a:r>
              <a:rPr lang="ru-RU" sz="1200" dirty="0" smtClean="0"/>
              <a:t>                                                                                                                                                               </a:t>
            </a:r>
            <a:r>
              <a:rPr lang="ru-RU" sz="1200" smtClean="0"/>
              <a:t>Подготовила воспитатель:                                                                                                                                                                              </a:t>
            </a:r>
            <a:endParaRPr lang="ru-RU" sz="1200" dirty="0" smtClean="0"/>
          </a:p>
          <a:p>
            <a:r>
              <a:rPr lang="ru-RU" sz="1200" dirty="0" smtClean="0"/>
              <a:t>                                                                                                                                                                     </a:t>
            </a:r>
            <a:r>
              <a:rPr lang="ru-RU" sz="1200" dirty="0" err="1" smtClean="0"/>
              <a:t>Костюк</a:t>
            </a:r>
            <a:r>
              <a:rPr lang="ru-RU" sz="1200" dirty="0" smtClean="0"/>
              <a:t> О.В.</a:t>
            </a:r>
          </a:p>
          <a:p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4104456"/>
          </a:xfrm>
        </p:spPr>
        <p:txBody>
          <a:bodyPr/>
          <a:lstStyle/>
          <a:p>
            <a:r>
              <a:rPr lang="ru-RU" dirty="0" smtClean="0"/>
              <a:t>Ешьте фрукты и овощи </a:t>
            </a:r>
            <a:br>
              <a:rPr lang="ru-RU" dirty="0" smtClean="0"/>
            </a:br>
            <a:r>
              <a:rPr lang="ru-RU" dirty="0" smtClean="0"/>
              <a:t>и будите здоровы!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en-US" sz="1300" dirty="0" smtClean="0"/>
              <a:t>                                                                                                                                                                                 </a:t>
            </a:r>
            <a:r>
              <a:rPr lang="ru-RU" sz="1300" dirty="0" smtClean="0"/>
              <a:t>Приложение  1</a:t>
            </a:r>
            <a:br>
              <a:rPr lang="ru-RU" sz="1300" dirty="0" smtClean="0"/>
            </a:br>
            <a:r>
              <a:rPr lang="ru-RU" sz="1300" b="1" dirty="0" smtClean="0"/>
              <a:t>ЗАГАДКИ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Семьдесят одежек                                       Сам алый, сахарный,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>и все без застежек                                       Кафтан зеленый, бархатный</a:t>
            </a:r>
            <a:r>
              <a:rPr lang="ru-RU" sz="1600" b="1" dirty="0" smtClean="0"/>
              <a:t>.</a:t>
            </a:r>
            <a:r>
              <a:rPr lang="ru-RU" sz="1600" dirty="0" smtClean="0"/>
              <a:t>            </a:t>
            </a:r>
            <a:br>
              <a:rPr lang="ru-RU" sz="1600" dirty="0" smtClean="0"/>
            </a:br>
            <a:r>
              <a:rPr lang="ru-RU" sz="1600" b="1" dirty="0" smtClean="0"/>
              <a:t>(Капуста)                                                        (Арбуз)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Красна девица                                             Сидит дед, в шубу одет,   </a:t>
            </a:r>
            <a:br>
              <a:rPr lang="ru-RU" sz="1600" dirty="0" smtClean="0"/>
            </a:br>
            <a:r>
              <a:rPr lang="ru-RU" sz="1600" dirty="0" smtClean="0"/>
              <a:t>Сидит в темнице,                                        Кто его раздевает,</a:t>
            </a:r>
            <a:br>
              <a:rPr lang="ru-RU" sz="1600" dirty="0" smtClean="0"/>
            </a:br>
            <a:r>
              <a:rPr lang="ru-RU" sz="1600" dirty="0" smtClean="0"/>
              <a:t>А коса на улице.                                          тот слезы проливает.</a:t>
            </a:r>
            <a:br>
              <a:rPr lang="ru-RU" sz="1600" dirty="0" smtClean="0"/>
            </a:br>
            <a:r>
              <a:rPr lang="ru-RU" sz="1600" b="1" dirty="0" smtClean="0"/>
              <a:t>(Морковь)                                                     (Лук)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Этот вкусный , желтый плод                      Круглое, румяное,</a:t>
            </a:r>
            <a:br>
              <a:rPr lang="ru-RU" sz="1600" dirty="0" smtClean="0"/>
            </a:br>
            <a:r>
              <a:rPr lang="ru-RU" sz="1600" dirty="0" smtClean="0"/>
              <a:t>К нам из Африки плывет,                           Я расту на ветке.</a:t>
            </a:r>
            <a:br>
              <a:rPr lang="ru-RU" sz="1600" dirty="0" smtClean="0"/>
            </a:br>
            <a:r>
              <a:rPr lang="ru-RU" sz="1600" dirty="0" smtClean="0"/>
              <a:t>Обезьянок в зоопарке                                 Любят меня взрослые,</a:t>
            </a:r>
            <a:br>
              <a:rPr lang="ru-RU" sz="1600" dirty="0" smtClean="0"/>
            </a:br>
            <a:r>
              <a:rPr lang="ru-RU" sz="1600" dirty="0" smtClean="0"/>
              <a:t>Им кормят круглый год.                             И маленькие детки.</a:t>
            </a:r>
            <a:br>
              <a:rPr lang="ru-RU" sz="1600" dirty="0" smtClean="0"/>
            </a:br>
            <a:r>
              <a:rPr lang="ru-RU" sz="1600" b="1" dirty="0" smtClean="0"/>
              <a:t>(Банан)                                                            (Яблоко)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Я длинный и зеленый,                                В домике одноэтажном</a:t>
            </a:r>
            <a:br>
              <a:rPr lang="ru-RU" sz="1600" dirty="0" smtClean="0"/>
            </a:br>
            <a:r>
              <a:rPr lang="ru-RU" sz="1600" dirty="0" smtClean="0"/>
              <a:t> вкусен я соленый,                                       Созревает овощ важный.</a:t>
            </a:r>
            <a:br>
              <a:rPr lang="ru-RU" sz="1600" dirty="0" smtClean="0"/>
            </a:br>
            <a:r>
              <a:rPr lang="ru-RU" sz="1600" dirty="0" smtClean="0"/>
              <a:t>Вкусен и сырой.                                            За стеклом сидит синьор, </a:t>
            </a:r>
            <a:br>
              <a:rPr lang="ru-RU" sz="1600" dirty="0" smtClean="0"/>
            </a:br>
            <a:r>
              <a:rPr lang="ru-RU" sz="1600" dirty="0" smtClean="0"/>
              <a:t>Кто же я такой?                                             Красный, важный….</a:t>
            </a:r>
            <a:br>
              <a:rPr lang="ru-RU" sz="1600" dirty="0" smtClean="0"/>
            </a:br>
            <a:r>
              <a:rPr lang="ru-RU" sz="1600" dirty="0" smtClean="0"/>
              <a:t> ( Огурец)                                                         (Помидор)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>С</a:t>
            </a:r>
            <a:r>
              <a:rPr lang="ru-RU" sz="1600" dirty="0" smtClean="0"/>
              <a:t>ловно лампочки на ветках,</a:t>
            </a:r>
            <a:br>
              <a:rPr lang="ru-RU" sz="1600" dirty="0" smtClean="0"/>
            </a:br>
            <a:r>
              <a:rPr lang="ru-RU" sz="1600" dirty="0" smtClean="0"/>
              <a:t>В ряд на дереве висят,</a:t>
            </a:r>
            <a:br>
              <a:rPr lang="ru-RU" sz="1600" dirty="0" smtClean="0"/>
            </a:br>
            <a:r>
              <a:rPr lang="ru-RU" sz="1600" dirty="0" smtClean="0"/>
              <a:t>Жёлтым, красным своим светом,</a:t>
            </a:r>
            <a:br>
              <a:rPr lang="ru-RU" sz="1600" dirty="0" smtClean="0"/>
            </a:br>
            <a:r>
              <a:rPr lang="ru-RU" sz="1600" dirty="0" smtClean="0"/>
              <a:t>Наш притягивают взгляд!</a:t>
            </a:r>
            <a:br>
              <a:rPr lang="ru-RU" sz="1600" dirty="0" smtClean="0"/>
            </a:br>
            <a:r>
              <a:rPr lang="ru-RU" sz="1600" dirty="0" smtClean="0"/>
              <a:t>(груша)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 </a:t>
            </a:r>
            <a:br>
              <a:rPr lang="ru-RU" sz="900" dirty="0" smtClean="0"/>
            </a:br>
            <a:endParaRPr lang="ru-RU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+mn-lt"/>
              </a:rPr>
              <a:t>                                                                                                                              </a:t>
            </a:r>
            <a:r>
              <a:rPr lang="ru-RU" sz="1600" dirty="0" smtClean="0">
                <a:latin typeface="+mn-lt"/>
              </a:rPr>
              <a:t>Приложение 2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 </a:t>
            </a:r>
            <a:r>
              <a:rPr lang="ru-RU" sz="1600" b="1" dirty="0" smtClean="0">
                <a:latin typeface="+mn-lt"/>
              </a:rPr>
              <a:t>Конспект непосредственно-образовательной деятельности по рисованию на тему: «Морковка и капуста для зайчат»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+mn-lt"/>
              </a:rPr>
              <a:t> </a:t>
            </a:r>
            <a:r>
              <a:rPr lang="ru-RU" sz="1600" b="1" u="sng" dirty="0" smtClean="0">
                <a:latin typeface="+mn-lt"/>
              </a:rPr>
              <a:t>Программное содержание: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Учить рисовать красками, закрашивать предметы, не выходя за контур.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Закреплять  знания об овощах.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Развивать умение отвечать на простые и сложные вопросы.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Воспитывать доброжелательное отношение к животным.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smtClean="0">
                <a:latin typeface="+mn-lt"/>
              </a:rPr>
              <a:t>Предварительная работа:</a:t>
            </a:r>
            <a:r>
              <a:rPr lang="ru-RU" sz="1600" b="1" dirty="0" smtClean="0">
                <a:latin typeface="+mn-lt"/>
              </a:rPr>
              <a:t> 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*Отгадывание загадок об овощах;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*рассматривание иллюстраций «Овощи».</a:t>
            </a:r>
            <a:br>
              <a:rPr lang="ru-RU" sz="1600" dirty="0" smtClean="0">
                <a:latin typeface="+mn-lt"/>
              </a:rPr>
            </a:br>
            <a:r>
              <a:rPr lang="ru-RU" sz="1600" b="1" u="sng" dirty="0" smtClean="0">
                <a:latin typeface="+mn-lt"/>
              </a:rPr>
              <a:t>Материалы: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*игрушка заяц 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*иллюстрация  и муляж морковки и капусты 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*гуашь оранжевого и зеленого цвета;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*альбомные </a:t>
            </a:r>
            <a:r>
              <a:rPr lang="ru-RU" sz="1600" dirty="0" err="1" smtClean="0">
                <a:latin typeface="+mn-lt"/>
              </a:rPr>
              <a:t>листы.на</a:t>
            </a:r>
            <a:r>
              <a:rPr lang="ru-RU" sz="1600" dirty="0" smtClean="0">
                <a:latin typeface="+mn-lt"/>
              </a:rPr>
              <a:t> которых нарисованы контуры морковки и капусты;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*кисточки, салфетки;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    *стаканчики.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1600" b="1" u="sng" dirty="0" smtClean="0"/>
              <a:t>Ход проведения НОД.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Воспитатель:</a:t>
            </a:r>
            <a:r>
              <a:rPr lang="ru-RU" sz="1600" dirty="0" smtClean="0"/>
              <a:t> Ребята, посмотрите, кто к нам пришел в гости?</a:t>
            </a:r>
            <a:br>
              <a:rPr lang="ru-RU" sz="1600" dirty="0" smtClean="0"/>
            </a:br>
            <a:r>
              <a:rPr lang="ru-RU" sz="1600" b="1" dirty="0" smtClean="0"/>
              <a:t> Дети: </a:t>
            </a:r>
            <a:r>
              <a:rPr lang="ru-RU" sz="1600" dirty="0" smtClean="0"/>
              <a:t>зайчик</a:t>
            </a:r>
            <a:br>
              <a:rPr lang="ru-RU" sz="1600" dirty="0" smtClean="0"/>
            </a:br>
            <a:r>
              <a:rPr lang="ru-RU" sz="1600" b="1" dirty="0" smtClean="0"/>
              <a:t>Воспитатель:</a:t>
            </a:r>
            <a:r>
              <a:rPr lang="ru-RU" sz="1600" dirty="0" smtClean="0"/>
              <a:t> Давайте поздороваемся с зайчиком!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smtClean="0"/>
              <a:t>Дети:</a:t>
            </a:r>
            <a:r>
              <a:rPr lang="ru-RU" sz="1600" dirty="0" smtClean="0"/>
              <a:t> Здравствуй зайчик!</a:t>
            </a:r>
            <a:br>
              <a:rPr lang="ru-RU" sz="1600" dirty="0" smtClean="0"/>
            </a:br>
            <a:r>
              <a:rPr lang="ru-RU" sz="1600" b="1" dirty="0" smtClean="0"/>
              <a:t>Воспитатель:</a:t>
            </a:r>
            <a:r>
              <a:rPr lang="ru-RU" sz="1600" dirty="0" smtClean="0"/>
              <a:t> Ребята посмотрите какой у нас зайчик?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smtClean="0"/>
              <a:t>Дети:</a:t>
            </a:r>
            <a:r>
              <a:rPr lang="ru-RU" sz="1600" dirty="0" smtClean="0"/>
              <a:t>  белый, у него теплая шубка, длинные уши, короткий хвост.</a:t>
            </a:r>
            <a:br>
              <a:rPr lang="ru-RU" sz="1600" dirty="0" smtClean="0"/>
            </a:br>
            <a:r>
              <a:rPr lang="ru-RU" sz="1600" b="1" dirty="0" smtClean="0"/>
              <a:t>Воспитатель:</a:t>
            </a:r>
            <a:r>
              <a:rPr lang="ru-RU" sz="1600" dirty="0" smtClean="0"/>
              <a:t>  А что любят кушать зайцы?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smtClean="0"/>
              <a:t>Дети:</a:t>
            </a:r>
            <a:r>
              <a:rPr lang="ru-RU" sz="1600" dirty="0" smtClean="0"/>
              <a:t> капусту, морковку, кору деревьев .</a:t>
            </a:r>
            <a:br>
              <a:rPr lang="ru-RU" sz="1600" dirty="0" smtClean="0"/>
            </a:br>
            <a:r>
              <a:rPr lang="ru-RU" sz="1600" b="1" dirty="0" smtClean="0"/>
              <a:t>Воспитатель:</a:t>
            </a:r>
            <a:r>
              <a:rPr lang="ru-RU" sz="1600" dirty="0" smtClean="0"/>
              <a:t> Молодцы! А сейчас зайчик предлагает нам сыграть в игру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smtClean="0"/>
              <a:t>«Зайка беленький сидит»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Зайка беленький сидит</a:t>
            </a:r>
            <a:br>
              <a:rPr lang="ru-RU" sz="1600" dirty="0" smtClean="0"/>
            </a:br>
            <a:r>
              <a:rPr lang="ru-RU" sz="1600" dirty="0" smtClean="0"/>
              <a:t>И ушами шевелит.</a:t>
            </a:r>
            <a:br>
              <a:rPr lang="ru-RU" sz="1600" dirty="0" smtClean="0"/>
            </a:br>
            <a:r>
              <a:rPr lang="ru-RU" sz="1600" dirty="0" smtClean="0"/>
              <a:t>Вот так, вот так</a:t>
            </a:r>
            <a:br>
              <a:rPr lang="ru-RU" sz="1600" dirty="0" smtClean="0"/>
            </a:br>
            <a:r>
              <a:rPr lang="ru-RU" sz="1600" dirty="0" smtClean="0"/>
              <a:t>Он ушами шевелит.</a:t>
            </a:r>
            <a:br>
              <a:rPr lang="ru-RU" sz="1600" dirty="0" smtClean="0"/>
            </a:br>
            <a:r>
              <a:rPr lang="ru-RU" sz="1600" dirty="0" smtClean="0"/>
              <a:t>(Дети шевелят кистями рук, подняв их к голове.)</a:t>
            </a:r>
            <a:br>
              <a:rPr lang="ru-RU" sz="1600" dirty="0" smtClean="0"/>
            </a:br>
            <a:r>
              <a:rPr lang="ru-RU" sz="1600" dirty="0" smtClean="0"/>
              <a:t>Зайке холодно сидеть,</a:t>
            </a:r>
            <a:br>
              <a:rPr lang="ru-RU" sz="1600" dirty="0" smtClean="0"/>
            </a:br>
            <a:r>
              <a:rPr lang="ru-RU" sz="1600" dirty="0" smtClean="0"/>
              <a:t>Надо лапочки погреть.</a:t>
            </a:r>
            <a:br>
              <a:rPr lang="ru-RU" sz="1600" dirty="0" smtClean="0"/>
            </a:br>
            <a:r>
              <a:rPr lang="ru-RU" sz="1600" dirty="0" smtClean="0"/>
              <a:t>Хлоп, хлоп, хлоп, хлоп,</a:t>
            </a:r>
            <a:br>
              <a:rPr lang="ru-RU" sz="1600" dirty="0" smtClean="0"/>
            </a:br>
            <a:r>
              <a:rPr lang="ru-RU" sz="1600" dirty="0" smtClean="0"/>
              <a:t>Надо лапочки погреть.</a:t>
            </a:r>
            <a:br>
              <a:rPr lang="ru-RU" sz="1600" dirty="0" smtClean="0"/>
            </a:br>
            <a:r>
              <a:rPr lang="ru-RU" sz="1600" dirty="0" smtClean="0"/>
              <a:t>(Со слова   "хлоп"  и до  конца  фразы дети  хлопают в ладоши.)</a:t>
            </a:r>
            <a:br>
              <a:rPr lang="ru-RU" sz="1600" dirty="0" smtClean="0"/>
            </a:br>
            <a:r>
              <a:rPr lang="ru-RU" sz="1600" dirty="0" smtClean="0"/>
              <a:t> Зайке холодно стоять, </a:t>
            </a:r>
            <a:br>
              <a:rPr lang="ru-RU" sz="1600" dirty="0" smtClean="0"/>
            </a:br>
            <a:r>
              <a:rPr lang="ru-RU" sz="1600" dirty="0" smtClean="0"/>
              <a:t>Надо зайке поскакать, </a:t>
            </a:r>
            <a:br>
              <a:rPr lang="ru-RU" sz="1600" dirty="0" smtClean="0"/>
            </a:br>
            <a:r>
              <a:rPr lang="ru-RU" sz="1600" dirty="0" smtClean="0"/>
              <a:t>Скок-скок, скок-скок, </a:t>
            </a:r>
            <a:br>
              <a:rPr lang="ru-RU" sz="1600" dirty="0" smtClean="0"/>
            </a:br>
            <a:r>
              <a:rPr lang="ru-RU" sz="1600" dirty="0" smtClean="0"/>
              <a:t>Надо зайке поскакать.</a:t>
            </a:r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(Со слов "скок-скок" и до конца фразы дети подпрыгивают на обеих ногах на месте.)</a:t>
            </a:r>
            <a:br>
              <a:rPr lang="ru-RU" sz="1800" dirty="0" smtClean="0"/>
            </a:br>
            <a:r>
              <a:rPr lang="ru-RU" sz="1800" dirty="0" smtClean="0"/>
              <a:t>Кто-то  (или мишка) зайку испугал, </a:t>
            </a:r>
            <a:br>
              <a:rPr lang="ru-RU" sz="1800" dirty="0" smtClean="0"/>
            </a:br>
            <a:r>
              <a:rPr lang="ru-RU" sz="1800" dirty="0" smtClean="0"/>
              <a:t>Зайка прыг... и ускакал.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b="1" dirty="0" smtClean="0"/>
              <a:t>Воспитатель:</a:t>
            </a:r>
            <a:r>
              <a:rPr lang="ru-RU" sz="1800" dirty="0" smtClean="0"/>
              <a:t> Ребята, зайчик купил своим деткам картинки, на которых нарисованы морковка и капуста, но вот беда, они не раскрашены. Поможем зайчику раскрасить картинки? </a:t>
            </a:r>
            <a:br>
              <a:rPr lang="ru-RU" sz="1800" dirty="0" smtClean="0"/>
            </a:br>
            <a:r>
              <a:rPr lang="ru-RU" sz="1800" b="1" dirty="0" smtClean="0"/>
              <a:t>Дети</a:t>
            </a:r>
            <a:r>
              <a:rPr lang="ru-RU" sz="1800" dirty="0" smtClean="0"/>
              <a:t>: Да.</a:t>
            </a:r>
            <a:br>
              <a:rPr lang="ru-RU" sz="1800" dirty="0" smtClean="0"/>
            </a:br>
            <a:r>
              <a:rPr lang="ru-RU" sz="1800" b="1" dirty="0" smtClean="0"/>
              <a:t>Воспитатель:</a:t>
            </a:r>
            <a:r>
              <a:rPr lang="ru-RU" sz="1800" dirty="0" smtClean="0"/>
              <a:t> Ребята, посмотрите какого цвета морковка?</a:t>
            </a:r>
            <a:br>
              <a:rPr lang="ru-RU" sz="1800" dirty="0" smtClean="0"/>
            </a:br>
            <a:r>
              <a:rPr lang="ru-RU" sz="1800" b="1" dirty="0" smtClean="0"/>
              <a:t>Дети:</a:t>
            </a:r>
            <a:r>
              <a:rPr lang="ru-RU" sz="1800" dirty="0" smtClean="0"/>
              <a:t> оранжевая.</a:t>
            </a:r>
            <a:br>
              <a:rPr lang="ru-RU" sz="1800" dirty="0" smtClean="0"/>
            </a:br>
            <a:r>
              <a:rPr lang="ru-RU" sz="1800" b="1" dirty="0" smtClean="0"/>
              <a:t>Воспитатель</a:t>
            </a:r>
            <a:r>
              <a:rPr lang="ru-RU" sz="1800" dirty="0" smtClean="0"/>
              <a:t>: А капуста?</a:t>
            </a:r>
            <a:br>
              <a:rPr lang="ru-RU" sz="1800" dirty="0" smtClean="0"/>
            </a:br>
            <a:r>
              <a:rPr lang="ru-RU" sz="1800" dirty="0" smtClean="0"/>
              <a:t>Дети: зеленая.</a:t>
            </a:r>
            <a:br>
              <a:rPr lang="ru-RU" sz="1800" dirty="0" smtClean="0"/>
            </a:br>
            <a:r>
              <a:rPr lang="ru-RU" sz="1800" dirty="0" smtClean="0"/>
              <a:t>Затем воспитатель раздает детям листочки на которых изображены контуры капусты и морковки и дети раскрашивают их. Воспитатель по мере необходимости помогает детям.</a:t>
            </a:r>
            <a:br>
              <a:rPr lang="ru-RU" sz="1800" dirty="0" smtClean="0"/>
            </a:br>
            <a:r>
              <a:rPr lang="ru-RU" sz="1800" b="1" dirty="0" smtClean="0"/>
              <a:t>Итог.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Воспитатель:</a:t>
            </a:r>
            <a:r>
              <a:rPr lang="ru-RU" sz="1800" dirty="0" smtClean="0"/>
              <a:t> Что мы сегодня раскрашивали? </a:t>
            </a:r>
            <a:br>
              <a:rPr lang="ru-RU" sz="1800" dirty="0" smtClean="0"/>
            </a:br>
            <a:r>
              <a:rPr lang="ru-RU" sz="1800" b="1" dirty="0" smtClean="0"/>
              <a:t>Дети:</a:t>
            </a:r>
            <a:r>
              <a:rPr lang="ru-RU" sz="1800" dirty="0" smtClean="0"/>
              <a:t> Морковки и капусту.</a:t>
            </a:r>
            <a:br>
              <a:rPr lang="ru-RU" sz="1800" dirty="0" smtClean="0"/>
            </a:br>
            <a:r>
              <a:rPr lang="ru-RU" sz="1800" dirty="0" smtClean="0"/>
              <a:t> Воспитатель: для кого?</a:t>
            </a:r>
            <a:br>
              <a:rPr lang="ru-RU" sz="1800" dirty="0" smtClean="0"/>
            </a:br>
            <a:r>
              <a:rPr lang="ru-RU" sz="1800" b="1" dirty="0" smtClean="0"/>
              <a:t>Дети:</a:t>
            </a:r>
            <a:r>
              <a:rPr lang="ru-RU" sz="1800" dirty="0" smtClean="0"/>
              <a:t> для зайчат</a:t>
            </a:r>
            <a:br>
              <a:rPr lang="ru-RU" sz="1800" dirty="0" smtClean="0"/>
            </a:br>
            <a:r>
              <a:rPr lang="ru-RU" sz="1800" dirty="0" smtClean="0"/>
              <a:t>Дети отдают свои рисунки зайчику. Он благодарит их за помощь. Прощается и уходит.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latin typeface="+mn-lt"/>
              </a:rPr>
              <a:t>Цели проекта:</a:t>
            </a:r>
            <a:r>
              <a:rPr lang="ru-RU" sz="1800" dirty="0" smtClean="0">
                <a:latin typeface="+mn-lt"/>
              </a:rPr>
              <a:t> Расширение представления детей об овощах и фруктах,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</a:t>
            </a:r>
            <a:r>
              <a:rPr lang="ru-RU" sz="1800" dirty="0" smtClean="0">
                <a:solidFill>
                  <a:srgbClr val="333333"/>
                </a:solidFill>
                <a:latin typeface="+mn-lt"/>
                <a:ea typeface="Times New Roman" pitchFamily="18" charset="0"/>
                <a:cs typeface="Arial" pitchFamily="34" charset="0"/>
              </a:rPr>
              <a:t>их полезных свойствах; развитие сенсорных навыков, познавательного интереса, речи.</a:t>
            </a:r>
            <a:br>
              <a:rPr lang="ru-RU" sz="1800" dirty="0" smtClean="0">
                <a:solidFill>
                  <a:srgbClr val="333333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1800" b="1" dirty="0" smtClean="0">
                <a:latin typeface="+mn-lt"/>
              </a:rPr>
              <a:t>Задачи: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Обучающие: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-учить детей  различать и называть овощи и фрукты, закреплять знания о их пользе,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делать выбор в питании в пользу фруктов и овощей;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-обогащать личный опыт детей знаниями о фруктах и овощах, их способе произрастания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(сад, огород) .</a:t>
            </a:r>
            <a:br>
              <a:rPr lang="ru-RU" sz="1800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Развивающие: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-развивать устойчивый интерес к окружающему миру;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-развивать словарный запас;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-развивать кругозор детей; развивать моторику.</a:t>
            </a:r>
            <a:br>
              <a:rPr lang="ru-RU" sz="1800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Воспитательные: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-воспитывать гигиену питания и бережное отношение к своему здоровью.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-дать возможность проявить творческую инициативу, эмоциональную восприимчивость.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-объединить педагога и детей в общей творческой работе.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                      Участники проекта:</a:t>
            </a:r>
            <a:r>
              <a:rPr lang="ru-RU" sz="1600" dirty="0" smtClean="0"/>
              <a:t> педагоги, дети 2 младшей группы.</a:t>
            </a:r>
          </a:p>
          <a:p>
            <a:pPr>
              <a:buNone/>
            </a:pPr>
            <a:r>
              <a:rPr lang="ru-RU" sz="1600" b="1" dirty="0" smtClean="0"/>
              <a:t>                               Сроки реализации:</a:t>
            </a:r>
            <a:r>
              <a:rPr lang="ru-RU" sz="1600" dirty="0" smtClean="0"/>
              <a:t> Проект краткосрочный.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+mn-lt"/>
              </a:rPr>
              <a:t>Предполагаемый результат:</a:t>
            </a:r>
            <a:br>
              <a:rPr lang="ru-RU" sz="1800" b="1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-умение различать и называть овощи и фрукты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 понимание детьми значения витаминов для сохранения и укрепления здоровья,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 понимание необходимости правильного питания,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 развитие познавательных и творческих способностей детей,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- повышение речевой активности, активизация словаря по теме «Овощи фрукты» и  «Витамины».</a:t>
            </a:r>
            <a:br>
              <a:rPr lang="ru-RU" sz="1800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Методы:</a:t>
            </a:r>
            <a:r>
              <a:rPr lang="ru-RU" sz="1800" dirty="0" smtClean="0">
                <a:latin typeface="+mn-lt"/>
              </a:rPr>
              <a:t> наглядный, словесный, практический.</a:t>
            </a:r>
            <a:br>
              <a:rPr lang="ru-RU" sz="18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r>
              <a:rPr lang="ru-RU" sz="1800" b="1" dirty="0" smtClean="0"/>
              <a:t>Виды детской деятельности:</a:t>
            </a:r>
            <a:r>
              <a:rPr lang="ru-RU" sz="1800" dirty="0" smtClean="0"/>
              <a:t> игровая, двигательная, познавательно-исследовательская, коммуникативная, продуктивная, музыкально-художественная, чтение художественной литературы.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Приемы: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- чтение педагогом стихов, сказок об овощах и фруктах;</a:t>
            </a:r>
          </a:p>
          <a:p>
            <a:r>
              <a:rPr lang="ru-RU" sz="1600" dirty="0" smtClean="0"/>
              <a:t>- наблюдение;</a:t>
            </a:r>
          </a:p>
          <a:p>
            <a:r>
              <a:rPr lang="ru-RU" sz="1600" dirty="0" smtClean="0"/>
              <a:t>- рассматривание книжных иллюстраций, предметов, наглядного материала;</a:t>
            </a:r>
          </a:p>
          <a:p>
            <a:r>
              <a:rPr lang="ru-RU" sz="1600" dirty="0" smtClean="0"/>
              <a:t>- проведение дидактических игр «Что, где растёт? », «Найди свой фрукт»; «Разложи правильно»,«Узнай на вкус», «Сложи картинку» и т.д.</a:t>
            </a:r>
          </a:p>
          <a:p>
            <a:r>
              <a:rPr lang="ru-RU" sz="1600" dirty="0" smtClean="0"/>
              <a:t>- заучивание стихотворений детьми;</a:t>
            </a:r>
          </a:p>
          <a:p>
            <a:r>
              <a:rPr lang="ru-RU" sz="1600" dirty="0" smtClean="0"/>
              <a:t>- загадывание загадок;</a:t>
            </a:r>
          </a:p>
          <a:p>
            <a:r>
              <a:rPr lang="ru-RU" sz="1600" dirty="0" smtClean="0"/>
              <a:t>- организация продуктивной деятельности:  рисование - « Овощи и фрукты на тарелочках», лепка – «Мой любимый овощ»</a:t>
            </a:r>
          </a:p>
          <a:p>
            <a:r>
              <a:rPr lang="ru-RU" sz="1600" dirty="0" smtClean="0"/>
              <a:t>- организация познавательно-исследовательской деятельности.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635670"/>
          </a:xfrm>
        </p:spPr>
        <p:txBody>
          <a:bodyPr/>
          <a:lstStyle/>
          <a:p>
            <a:pPr algn="ctr"/>
            <a:r>
              <a:rPr lang="ru-RU" dirty="0" smtClean="0"/>
              <a:t>Рассматривание картинок « Овощи и фрукты»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3"/>
            <a:ext cx="3008313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7" name="Picture 3" descr="C:\Users\Admin\Desktop\фото\SAM_017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419872" cy="3212976"/>
          </a:xfrm>
          <a:prstGeom prst="rect">
            <a:avLst/>
          </a:prstGeom>
          <a:noFill/>
        </p:spPr>
      </p:pic>
      <p:pic>
        <p:nvPicPr>
          <p:cNvPr id="16388" name="Picture 4" descr="C:\Users\Admin\Desktop\фото\SAM_01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04231"/>
            <a:ext cx="4176464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63567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+mn-lt"/>
              </a:rPr>
              <a:t>Рассказ воспитателя об овощах и фруктах , их пользе и где они растут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3568" y="4869160"/>
            <a:ext cx="7416824" cy="1257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У детей в руках муляжи овощей и фруктов. По просьбе воспитателя дети поочередно называют что у них в руках, а воспитатель  рассказывает об этом предмете:  какой он, где  растет, какие витамины содержит.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44008" y="1268761"/>
            <a:ext cx="3240360" cy="345638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</a:t>
            </a:r>
          </a:p>
        </p:txBody>
      </p:sp>
      <p:pic>
        <p:nvPicPr>
          <p:cNvPr id="15362" name="Picture 2" descr="C:\Users\Admin\Desktop\фото\SAM_0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32859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«Сложи картинку</a:t>
            </a:r>
            <a:endParaRPr lang="ru-RU" dirty="0"/>
          </a:p>
        </p:txBody>
      </p:sp>
      <p:pic>
        <p:nvPicPr>
          <p:cNvPr id="17410" name="Picture 2" descr="C:\Users\Admin\Desktop\фото\SAM_016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486" y="1937583"/>
            <a:ext cx="44640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 «Покажи то, что я назову»</a:t>
            </a:r>
            <a:endParaRPr lang="ru-RU" dirty="0"/>
          </a:p>
        </p:txBody>
      </p:sp>
      <p:pic>
        <p:nvPicPr>
          <p:cNvPr id="18434" name="Picture 2" descr="C:\Users\Admin\Desktop\фото\SAM_016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5111750" cy="3833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Пальчиковая игра</a:t>
            </a:r>
            <a:br>
              <a:rPr lang="ru-RU" dirty="0" smtClean="0"/>
            </a:br>
            <a:r>
              <a:rPr lang="ru-RU" dirty="0" smtClean="0"/>
              <a:t>«Мы делили апельсин»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Мы делили апельсин.</a:t>
            </a:r>
            <a:br>
              <a:rPr lang="ru-RU" dirty="0" smtClean="0"/>
            </a:br>
            <a:r>
              <a:rPr lang="ru-RU" dirty="0" smtClean="0"/>
              <a:t>Много нас, а он один!</a:t>
            </a:r>
            <a:br>
              <a:rPr lang="ru-RU" dirty="0" smtClean="0"/>
            </a:br>
            <a:r>
              <a:rPr lang="ru-RU" dirty="0" smtClean="0"/>
              <a:t>Эта долька для ежа,</a:t>
            </a:r>
            <a:br>
              <a:rPr lang="ru-RU" dirty="0" smtClean="0"/>
            </a:br>
            <a:r>
              <a:rPr lang="ru-RU" dirty="0" smtClean="0"/>
              <a:t>Эта долька для чижа,</a:t>
            </a:r>
          </a:p>
          <a:p>
            <a:r>
              <a:rPr lang="ru-RU" dirty="0" smtClean="0"/>
              <a:t>Эта долька для утят,</a:t>
            </a:r>
            <a:br>
              <a:rPr lang="ru-RU" dirty="0" smtClean="0"/>
            </a:br>
            <a:r>
              <a:rPr lang="ru-RU" dirty="0" smtClean="0"/>
              <a:t>Эта долька для котят,</a:t>
            </a:r>
          </a:p>
          <a:p>
            <a:r>
              <a:rPr lang="ru-RU" dirty="0" smtClean="0"/>
              <a:t>Эта долька для бобра,</a:t>
            </a:r>
            <a:br>
              <a:rPr lang="ru-RU" dirty="0" smtClean="0"/>
            </a:br>
            <a:r>
              <a:rPr lang="ru-RU" dirty="0" smtClean="0"/>
              <a:t>Ну, а волку - кожура.!</a:t>
            </a:r>
            <a:br>
              <a:rPr lang="ru-RU" dirty="0" smtClean="0"/>
            </a:br>
            <a:r>
              <a:rPr lang="ru-RU" dirty="0" smtClean="0"/>
              <a:t>Он сердит на нас - беда!</a:t>
            </a:r>
            <a:br>
              <a:rPr lang="ru-RU" dirty="0" smtClean="0"/>
            </a:br>
            <a:r>
              <a:rPr lang="ru-RU" dirty="0" smtClean="0"/>
              <a:t>В домик прячемся - сюда!</a:t>
            </a:r>
          </a:p>
          <a:p>
            <a:endParaRPr lang="ru-RU" dirty="0"/>
          </a:p>
        </p:txBody>
      </p:sp>
      <p:pic>
        <p:nvPicPr>
          <p:cNvPr id="19458" name="Picture 2" descr="C:\Users\Admin\Desktop\фото\SAM_0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0892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МБДОУ Детский сад комбинированного вида «Золотой ключик» г. Ноябрьск ЯНАО</vt:lpstr>
      <vt:lpstr>   Цели проекта: Расширение представления детей об овощах и фруктах,  их полезных свойствах; развитие сенсорных навыков, познавательного интереса, речи. Задачи: Обучающие: -учить детей  различать и называть овощи и фрукты, закреплять знания о их пользе, делать выбор в питании в пользу фруктов и овощей; -обогащать личный опыт детей знаниями о фруктах и овощах, их способе произрастания (сад, огород) . Развивающие: -развивать устойчивый интерес к окружающему миру; -развивать словарный запас; -развивать кругозор детей; развивать моторику. Воспитательные: -воспитывать гигиену питания и бережное отношение к своему здоровью. -дать возможность проявить творческую инициативу, эмоциональную восприимчивость. -объединить педагога и детей в общей творческой работе.    </vt:lpstr>
      <vt:lpstr>Предполагаемый результат: -умение различать и называть овощи и фрукты - понимание детьми значения витаминов для сохранения и укрепления здоровья, - понимание необходимости правильного питания, - развитие познавательных и творческих способностей детей, - повышение речевой активности, активизация словаря по теме «Овощи фрукты» и  «Витамины». Методы: наглядный, словесный, практический. </vt:lpstr>
      <vt:lpstr> Приемы: </vt:lpstr>
      <vt:lpstr>Рассматривание картинок « Овощи и фрукты»</vt:lpstr>
      <vt:lpstr>Рассказ воспитателя об овощах и фруктах , их пользе и где они растут </vt:lpstr>
      <vt:lpstr>Дидактическая игра  «Сложи картинку</vt:lpstr>
      <vt:lpstr>Дидактическая игра  «Покажи то, что я назову»</vt:lpstr>
      <vt:lpstr>Пальчиковая игра «Мы делили апельсин»</vt:lpstr>
      <vt:lpstr>Ешьте фрукты и овощи  и будите здоровы! </vt:lpstr>
      <vt:lpstr>                                                                                                                                                                                 Приложение  1 ЗАГАДКИ  Семьдесят одежек                                       Сам алый, сахарный,                                                  и все без застежек                                       Кафтан зеленый, бархатный.             (Капуста)                                                        (Арбуз)   Красна девица                                             Сидит дед, в шубу одет,    Сидит в темнице,                                        Кто его раздевает, А коса на улице.                                          тот слезы проливает. (Морковь)                                                     (Лук) Этот вкусный , желтый плод                      Круглое, румяное, К нам из Африки плывет,                           Я расту на ветке. Обезьянок в зоопарке                                 Любят меня взрослые, Им кормят круглый год.                             И маленькие детки. (Банан)                                                            (Яблоко)   Я длинный и зеленый,                                В домике одноэтажном  вкусен я соленый,                                       Созревает овощ важный. Вкусен и сырой.                                            За стеклом сидит синьор,  Кто же я такой?                                             Красный, важный….  ( Огурец)                                                         (Помидор)     Словно лампочки на ветках, В ряд на дереве висят, Жёлтым, красным своим светом, Наш притягивают взгляд! (груша)     </vt:lpstr>
      <vt:lpstr>                                                                                                                              Приложение 2  Конспект непосредственно-образовательной деятельности по рисованию на тему: «Морковка и капуста для зайчат»  Программное содержание: Учить рисовать красками, закрашивать предметы, не выходя за контур. Закреплять  знания об овощах. Развивать умение отвечать на простые и сложные вопросы. Воспитывать доброжелательное отношение к животным. Предварительная работа:       *Отгадывание загадок об овощах;      *рассматривание иллюстраций «Овощи». Материалы:      *игрушка заяц ;      *иллюстрация  и муляж морковки и капусты ;      *гуашь оранжевого и зеленого цвета;      *альбомные листы.на которых нарисованы контуры морковки и капусты;      *кисточки, салфетки;       *стаканчики. </vt:lpstr>
      <vt:lpstr>Ход проведения НОД. Воспитатель: Ребята, посмотрите, кто к нам пришел в гости?  Дети: зайчик Воспитатель: Давайте поздороваемся с зайчиком!  Дети: Здравствуй зайчик! Воспитатель: Ребята посмотрите какой у нас зайчик?  Дети:  белый, у него теплая шубка, длинные уши, короткий хвост. Воспитатель:  А что любят кушать зайцы?  Дети: капусту, морковку, кору деревьев . Воспитатель: Молодцы! А сейчас зайчик предлагает нам сыграть в игру  «Зайка беленький сидит» Зайка беленький сидит И ушами шевелит. Вот так, вот так Он ушами шевелит. (Дети шевелят кистями рук, подняв их к голове.) Зайке холодно сидеть, Надо лапочки погреть. Хлоп, хлоп, хлоп, хлоп, Надо лапочки погреть. (Со слова   "хлоп"  и до  конца  фразы дети  хлопают в ладоши.)  Зайке холодно стоять,  Надо зайке поскакать,  Скок-скок, скок-скок,  Надо зайке поскакать.</vt:lpstr>
      <vt:lpstr>     (Со слов "скок-скок" и до конца фразы дети подпрыгивают на обеих ногах на месте.) Кто-то  (или мишка) зайку испугал,  Зайка прыг... и ускакал. Воспитатель: Ребята, зайчик купил своим деткам картинки, на которых нарисованы морковка и капуста, но вот беда, они не раскрашены. Поможем зайчику раскрасить картинки?  Дети: Да. Воспитатель: Ребята, посмотрите какого цвета морковка? Дети: оранжевая. Воспитатель: А капуста? Дети: зеленая. Затем воспитатель раздает детям листочки на которых изображены контуры капусты и морковки и дети раскрашивают их. Воспитатель по мере необходимости помогает детям. Итог. Воспитатель: Что мы сегодня раскрашивали?  Дети: Морковки и капусту.  Воспитатель: для кого? Дети: для зайчат Дети отдают свои рисунки зайчику. Он благодарит их за помощь. Прощается и уходит.  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комбинированного вида «Золотой ключик» г. Ноябрьск ЯНАО</dc:title>
  <dc:creator>Admin</dc:creator>
  <cp:lastModifiedBy>User</cp:lastModifiedBy>
  <cp:revision>17</cp:revision>
  <dcterms:created xsi:type="dcterms:W3CDTF">2015-10-15T18:47:16Z</dcterms:created>
  <dcterms:modified xsi:type="dcterms:W3CDTF">2017-02-04T16:10:32Z</dcterms:modified>
</cp:coreProperties>
</file>