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590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9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479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107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495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41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569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341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08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2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36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4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0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98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351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76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0EC296-E041-4139-9E97-18B2C8749CD5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5695691-F7D5-42ED-BA7F-12D30264A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9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33" y="200231"/>
            <a:ext cx="8568265" cy="6426200"/>
          </a:xfrm>
          <a:ln w="22225">
            <a:solidFill>
              <a:srgbClr val="006600">
                <a:alpha val="97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21369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7555" y="1014779"/>
            <a:ext cx="6379390" cy="4784543"/>
          </a:xfrm>
          <a:ln w="2857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2857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5311" y="953175"/>
            <a:ext cx="6551583" cy="4913687"/>
          </a:xfrm>
          <a:ln w="28575">
            <a:solidFill>
              <a:srgbClr val="00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8" y="973668"/>
            <a:ext cx="6818032" cy="5112326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67726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76" y="85929"/>
            <a:ext cx="8879006" cy="6659255"/>
          </a:xfrm>
          <a:ln w="28575">
            <a:solidFill>
              <a:srgbClr val="006600">
                <a:alpha val="98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9391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70" y="180932"/>
            <a:ext cx="8673165" cy="6504875"/>
          </a:xfrm>
          <a:ln w="2857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22731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3220" y="1002338"/>
            <a:ext cx="6564879" cy="4923659"/>
          </a:xfrm>
          <a:ln w="2857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59084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35" y="106878"/>
            <a:ext cx="8803574" cy="6602681"/>
          </a:xfrm>
          <a:ln w="2857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086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7" y="667821"/>
            <a:ext cx="11300918" cy="5424220"/>
          </a:xfrm>
          <a:ln w="2857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57000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11" y="157182"/>
            <a:ext cx="8649413" cy="6487061"/>
          </a:xfrm>
          <a:solidFill>
            <a:schemeClr val="tx1"/>
          </a:solidFill>
          <a:ln w="28575">
            <a:solidFill>
              <a:srgbClr val="006600">
                <a:alpha val="99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1440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Совет директоров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дарья</cp:lastModifiedBy>
  <cp:revision>2</cp:revision>
  <dcterms:created xsi:type="dcterms:W3CDTF">2017-02-05T09:08:50Z</dcterms:created>
  <dcterms:modified xsi:type="dcterms:W3CDTF">2017-02-05T09:23:31Z</dcterms:modified>
</cp:coreProperties>
</file>