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4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91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67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842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5840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040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299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3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63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02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0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55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92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15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366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64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0A483-10C0-4339-8CB1-6370AFFA6FAC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D01543-C568-45AF-BD77-BAD70DA6C8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9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35" y="0"/>
            <a:ext cx="9685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9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0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1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2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43" y="0"/>
            <a:ext cx="9657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32" y="0"/>
            <a:ext cx="9692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</TotalTime>
  <Words>0</Words>
  <Application>Microsoft Office PowerPoint</Application>
  <PresentationFormat>Широкоэкранный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красный куб</dc:creator>
  <cp:lastModifiedBy>красный куб</cp:lastModifiedBy>
  <cp:revision>2</cp:revision>
  <dcterms:created xsi:type="dcterms:W3CDTF">2017-02-08T03:13:56Z</dcterms:created>
  <dcterms:modified xsi:type="dcterms:W3CDTF">2017-02-08T03:26:11Z</dcterms:modified>
</cp:coreProperties>
</file>