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1AE2150-49BD-47D5-BF0F-2D7B0FFD4BF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7" d="100"/>
          <a:sy n="77" d="100"/>
        </p:scale>
        <p:origin x="-39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Можно ли вычислить 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приближённое значение этого числа?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c:rich>
      </c:tx>
      <c:layout>
        <c:manualLayout>
          <c:xMode val="edge"/>
          <c:yMode val="edge"/>
          <c:x val="0.1559663933760857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Можно ли вычислить это число?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000" b="0" i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Сколько для этого способов</a:t>
            </a:r>
            <a:r>
              <a:rPr lang="en-US" sz="2000" b="0" i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RU" sz="2000" b="0" i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c:rich>
      </c:tx>
      <c:layout>
        <c:manualLayout>
          <c:xMode val="edge"/>
          <c:yMode val="edge"/>
          <c:x val="0.1712241253348486"/>
          <c:y val="2.6578073089700998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Сколько для этого способов?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1 способ</c:v>
                </c:pt>
                <c:pt idx="1">
                  <c:v>2-3 способа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E3F-C60F-4A0D-8156-0EB57D9F577C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5DFC-0DFD-44CB-84DE-9034CBF0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31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E3F-C60F-4A0D-8156-0EB57D9F577C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5DFC-0DFD-44CB-84DE-9034CBF0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6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E3F-C60F-4A0D-8156-0EB57D9F577C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5DFC-0DFD-44CB-84DE-9034CBF0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1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E3F-C60F-4A0D-8156-0EB57D9F577C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5DFC-0DFD-44CB-84DE-9034CBF0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12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E3F-C60F-4A0D-8156-0EB57D9F577C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5DFC-0DFD-44CB-84DE-9034CBF0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47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E3F-C60F-4A0D-8156-0EB57D9F577C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5DFC-0DFD-44CB-84DE-9034CBF0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4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E3F-C60F-4A0D-8156-0EB57D9F577C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5DFC-0DFD-44CB-84DE-9034CBF0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1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E3F-C60F-4A0D-8156-0EB57D9F577C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5DFC-0DFD-44CB-84DE-9034CBF0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E3F-C60F-4A0D-8156-0EB57D9F577C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5DFC-0DFD-44CB-84DE-9034CBF0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6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E3F-C60F-4A0D-8156-0EB57D9F577C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5DFC-0DFD-44CB-84DE-9034CBF0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61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E3F-C60F-4A0D-8156-0EB57D9F577C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5DFC-0DFD-44CB-84DE-9034CBF0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1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DAE3F-C60F-4A0D-8156-0EB57D9F577C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B5DFC-0DFD-44CB-84DE-9034CBF0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30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300" y="190500"/>
            <a:ext cx="11112500" cy="3741737"/>
          </a:xfrm>
        </p:spPr>
        <p:txBody>
          <a:bodyPr>
            <a:noAutofit/>
          </a:bodyPr>
          <a:lstStyle/>
          <a:p>
            <a:pPr algn="l"/>
            <a:r>
              <a:rPr lang="ru-RU" sz="8800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Как вычислить приближённое значение числа π</a:t>
            </a:r>
            <a:endParaRPr lang="ru-RU" sz="88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438853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Работу выполнил: Ученик </a:t>
            </a:r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«А» класса МБОУ СОШ №11 Пинчук </a:t>
            </a:r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Владислав Владимирович</a:t>
            </a:r>
            <a:endParaRPr lang="ru-RU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002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Способ №3 (метод иглы Буффона)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90725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Ещё один интересный способ основывается на том, что если расстояние между прямыми равно длине иглы, то отношение числа бросков, когда игла пересекла прямую к общему числу бросков стремиться к 2</a:t>
            </a:r>
            <a:r>
              <a:rPr lang="en-US" sz="3200" dirty="0" smtClean="0"/>
              <a:t>/π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Я</a:t>
            </a:r>
            <a:r>
              <a:rPr lang="ru-RU" sz="3200" dirty="0" smtClean="0"/>
              <a:t> бросил иглу 8 раз, из которых 5 раз она пересекла прямую. Отношение 5 к 8 равно 0,625, а 2</a:t>
            </a:r>
            <a:r>
              <a:rPr lang="en-US" sz="3200" dirty="0" smtClean="0"/>
              <a:t>/</a:t>
            </a:r>
            <a:r>
              <a:rPr lang="ru-RU" sz="3200" dirty="0" smtClean="0"/>
              <a:t>π примерно равно 0,636. Эти числа почти равны. Другие числа тоже были почти равны 2</a:t>
            </a:r>
            <a:r>
              <a:rPr lang="en-US" sz="3200" dirty="0" smtClean="0"/>
              <a:t>/π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5880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35635"/>
            <a:ext cx="11709400" cy="5740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8800" y="6115735"/>
            <a:ext cx="12331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Прямые и игла, длина которой равна расстоянию между ними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752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42925"/>
            <a:ext cx="10515600" cy="1325563"/>
          </a:xfrm>
        </p:spPr>
        <p:txBody>
          <a:bodyPr>
            <a:normAutofit/>
          </a:bodyPr>
          <a:lstStyle/>
          <a:p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Вывод:</a:t>
            </a:r>
            <a:endParaRPr lang="ru-RU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800" y="2638425"/>
            <a:ext cx="10515600" cy="30511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tx1"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убедился в том, что число π можно вычислить несколькими способами. А также в том, что большинство моих одноклассников были правы. Существует много способов вычисления этого числа, но 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рассмотрел самые простые, которыми можно пользоваться в домашних условиях.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0761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809625"/>
            <a:ext cx="10833100" cy="1325563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Источник информации:</a:t>
            </a:r>
            <a:endParaRPr lang="ru-RU" sz="96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400" y="4035425"/>
            <a:ext cx="11391900" cy="1158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7200" dirty="0" smtClean="0"/>
              <a:t>Сайт </a:t>
            </a:r>
            <a:r>
              <a:rPr lang="en-US" sz="7200" dirty="0" smtClean="0"/>
              <a:t>http://ru.wikihow.com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59573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27675"/>
          </a:xfrm>
        </p:spPr>
        <p:txBody>
          <a:bodyPr/>
          <a:lstStyle/>
          <a:p>
            <a:pPr algn="ctr"/>
            <a:r>
              <a:rPr lang="ru-RU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Я задаюсь вопросом: - Возможно ли и как вычислить приближённое значение числа π, и сколько для этого есть способов</a:t>
            </a:r>
            <a:r>
              <a:rPr lang="en-US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ru-RU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643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22875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</a:t>
            </a:r>
            <a:r>
              <a:rPr lang="ru-RU" sz="54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считаю, что приближённое значение числа π можно вычислить, и не одним способом</a:t>
            </a:r>
            <a:endParaRPr lang="ru-RU" sz="5400" dirty="0">
              <a:ln w="0"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9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План действий:</a:t>
            </a:r>
            <a:endParaRPr lang="ru-RU" sz="66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64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Сначала </a:t>
            </a:r>
            <a:r>
              <a:rPr lang="ru-RU" sz="3200" b="1" dirty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я</a:t>
            </a:r>
            <a:r>
              <a:rPr lang="ru-RU" sz="3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проведу опрос у нашего класса, что они думают про вычисление приближённого значения числа π.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Затем </a:t>
            </a:r>
            <a:r>
              <a:rPr lang="ru-RU" sz="3200" b="1" dirty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я</a:t>
            </a:r>
            <a:r>
              <a:rPr lang="ru-RU" sz="3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соберу всю информацию из интернета, касающуюся вычисления этого числа.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После проверю способы вычисления на практике.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конце всего </a:t>
            </a:r>
            <a:r>
              <a:rPr lang="ru-RU" sz="3200" b="1" dirty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я</a:t>
            </a:r>
            <a:r>
              <a:rPr lang="ru-RU" sz="3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сформулирую вывод, относительно моей гипотезы.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368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3270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исследования: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2295525"/>
            <a:ext cx="5537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Итак,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провёл опрос некоторых моих одноклассников.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15000" b="3562"/>
          <a:stretch/>
        </p:blipFill>
        <p:spPr>
          <a:xfrm rot="5400000">
            <a:off x="6150768" y="529432"/>
            <a:ext cx="6215063" cy="5435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80944" y="6218923"/>
            <a:ext cx="4112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опросный лист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590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2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1" decel="50000">
                                          <p:stCondLst>
                                            <p:cond delay="1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1" decel="50000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1" decel="50000">
                                          <p:stCondLst>
                                            <p:cond delay="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906800"/>
              </p:ext>
            </p:extLst>
          </p:nvPr>
        </p:nvGraphicFramePr>
        <p:xfrm>
          <a:off x="838200" y="1825624"/>
          <a:ext cx="4927600" cy="477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58800" y="310634"/>
            <a:ext cx="7404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Вот что получилось:</a:t>
            </a:r>
            <a:endParaRPr lang="ru-RU" sz="5400" dirty="0"/>
          </a:p>
        </p:txBody>
      </p:sp>
      <p:graphicFrame>
        <p:nvGraphicFramePr>
          <p:cNvPr id="24" name="Объект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781833"/>
              </p:ext>
            </p:extLst>
          </p:nvPr>
        </p:nvGraphicFramePr>
        <p:xfrm>
          <a:off x="6057900" y="1825623"/>
          <a:ext cx="4927600" cy="477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36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63525"/>
            <a:ext cx="9944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Способ №1</a:t>
            </a:r>
            <a:r>
              <a:rPr lang="en-US" sz="6000" dirty="0" smtClean="0"/>
              <a:t> (</a:t>
            </a:r>
            <a:r>
              <a:rPr lang="ru-RU" sz="6000" dirty="0" smtClean="0"/>
              <a:t>через измерение окружности)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1900" y="1939925"/>
            <a:ext cx="10477500" cy="4351338"/>
          </a:xfrm>
        </p:spPr>
        <p:txBody>
          <a:bodyPr>
            <a:normAutofit/>
          </a:bodyPr>
          <a:lstStyle/>
          <a:p>
            <a:r>
              <a:rPr lang="ru-RU" sz="3200" dirty="0"/>
              <a:t>Я</a:t>
            </a:r>
            <a:r>
              <a:rPr lang="ru-RU" sz="3200" dirty="0" smtClean="0"/>
              <a:t> обернул нитку вокруг окружности (крышки).</a:t>
            </a:r>
          </a:p>
          <a:p>
            <a:r>
              <a:rPr lang="ru-RU" sz="3200" dirty="0" smtClean="0"/>
              <a:t>Измерил длину этой нитки.</a:t>
            </a:r>
          </a:p>
          <a:p>
            <a:r>
              <a:rPr lang="ru-RU" sz="3200" dirty="0" smtClean="0"/>
              <a:t>Затем измерил диаметр этой крышки.</a:t>
            </a:r>
          </a:p>
          <a:p>
            <a:r>
              <a:rPr lang="ru-RU" sz="3200" dirty="0" smtClean="0"/>
              <a:t>И с помощью формулы вычислил число, похожее на π.</a:t>
            </a:r>
          </a:p>
          <a:p>
            <a:r>
              <a:rPr lang="ru-RU" sz="3200" dirty="0" smtClean="0"/>
              <a:t>Чтобы уточнить результаты, я взял другую окружность. Проделав с ней тоже самое, усреднил результаты.</a:t>
            </a:r>
          </a:p>
          <a:p>
            <a:r>
              <a:rPr lang="ru-RU" sz="3200" dirty="0" smtClean="0"/>
              <a:t>Получилось число, равное примерно 3,14, как и число π.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200867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26232" y="4069834"/>
            <a:ext cx="43412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/>
              <a:t>π = С : </a:t>
            </a:r>
            <a:r>
              <a:rPr lang="en-US" sz="9600" dirty="0" smtClean="0"/>
              <a:t>D</a:t>
            </a:r>
            <a:endParaRPr lang="ru-RU" sz="9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29332" y="66347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dirty="0" smtClean="0"/>
              <a:t>26</a:t>
            </a:r>
            <a:r>
              <a:rPr lang="ru-RU" sz="4800" dirty="0" smtClean="0"/>
              <a:t>,1 : 8,4 </a:t>
            </a:r>
            <a:r>
              <a:rPr lang="en-US" sz="4800" dirty="0" smtClean="0"/>
              <a:t>~</a:t>
            </a:r>
            <a:r>
              <a:rPr lang="ru-RU" sz="4800" dirty="0" smtClean="0"/>
              <a:t> 3,19 </a:t>
            </a:r>
          </a:p>
          <a:p>
            <a:r>
              <a:rPr lang="ru-RU" sz="4800" dirty="0" smtClean="0"/>
              <a:t>22,7 : 7,1 </a:t>
            </a:r>
            <a:r>
              <a:rPr lang="en-US" sz="4800" dirty="0"/>
              <a:t>~</a:t>
            </a:r>
            <a:r>
              <a:rPr lang="ru-RU" sz="4800" dirty="0" smtClean="0"/>
              <a:t> 3,1 </a:t>
            </a:r>
          </a:p>
          <a:p>
            <a:r>
              <a:rPr lang="ru-RU" sz="4800" dirty="0" smtClean="0"/>
              <a:t>(3,19 + 3,1) : 2 </a:t>
            </a:r>
            <a:r>
              <a:rPr lang="en-US" sz="4800" dirty="0" smtClean="0"/>
              <a:t>~ </a:t>
            </a:r>
            <a:r>
              <a:rPr lang="ru-RU" sz="4800" dirty="0" smtClean="0"/>
              <a:t>3,14</a:t>
            </a:r>
            <a:endParaRPr lang="ru-RU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6197600" cy="5943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956300"/>
            <a:ext cx="65919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Вот что мне понадобилось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2080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98463"/>
            <a:ext cx="10947400" cy="167163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Способ №2 (с помощью бесконечного числового ряда)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84200" y="2374900"/>
            <a:ext cx="10756900" cy="38608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dirty="0" smtClean="0"/>
              <a:t>Чтобы вычислить число π с помощью Лейбницы, нужно просто чередовать сложение и вычитание числа 4, делённого на каждое последующие нечётное число.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dirty="0" smtClean="0"/>
              <a:t>Например, 4</a:t>
            </a:r>
            <a:r>
              <a:rPr lang="en-US" sz="2800" b="1" dirty="0" smtClean="0"/>
              <a:t>/1 – 4/3 + 4/5 – 4/7 + 4/9 – 4/11 + 4/13 – 4/15 ~ 3</a:t>
            </a:r>
            <a:r>
              <a:rPr lang="ru-RU" sz="2800" b="1" dirty="0" smtClean="0"/>
              <a:t>,01.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dirty="0" smtClean="0"/>
              <a:t>И чем больше итераций, тем более точное значение π мы получим.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dirty="0" smtClean="0"/>
              <a:t>После 500000 итераций, мы получим точное значение числа π, с 10 цифрами после запятой.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4590006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476</Words>
  <Application>Microsoft Office PowerPoint</Application>
  <PresentationFormat>Произвольный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Как вычислить приближённое значение числа π</vt:lpstr>
      <vt:lpstr>Я задаюсь вопросом: - Возможно ли и как вычислить приближённое значение числа π, и сколько для этого есть способов?</vt:lpstr>
      <vt:lpstr>Я считаю, что приближённое значение числа π можно вычислить, и не одним способом</vt:lpstr>
      <vt:lpstr>План действий:</vt:lpstr>
      <vt:lpstr>Ход исследования:</vt:lpstr>
      <vt:lpstr>Презентация PowerPoint</vt:lpstr>
      <vt:lpstr>Способ №1 (через измерение окружности)</vt:lpstr>
      <vt:lpstr>Презентация PowerPoint</vt:lpstr>
      <vt:lpstr>Способ №2 (с помощью бесконечного числового ряда)</vt:lpstr>
      <vt:lpstr>Способ №3 (метод иглы Буффона)</vt:lpstr>
      <vt:lpstr>Презентация PowerPoint</vt:lpstr>
      <vt:lpstr>Вывод:</vt:lpstr>
      <vt:lpstr>Источник информации: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вычислить число π</dc:title>
  <dc:creator>Алексей</dc:creator>
  <cp:lastModifiedBy>Elena</cp:lastModifiedBy>
  <cp:revision>21</cp:revision>
  <dcterms:created xsi:type="dcterms:W3CDTF">2015-12-20T09:25:24Z</dcterms:created>
  <dcterms:modified xsi:type="dcterms:W3CDTF">2017-02-10T10:09:17Z</dcterms:modified>
</cp:coreProperties>
</file>