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6"/>
  </p:notesMasterIdLst>
  <p:sldIdLst>
    <p:sldId id="256" r:id="rId2"/>
    <p:sldId id="269" r:id="rId3"/>
    <p:sldId id="257" r:id="rId4"/>
    <p:sldId id="266" r:id="rId5"/>
    <p:sldId id="258" r:id="rId6"/>
    <p:sldId id="261" r:id="rId7"/>
    <p:sldId id="267" r:id="rId8"/>
    <p:sldId id="263" r:id="rId9"/>
    <p:sldId id="270" r:id="rId10"/>
    <p:sldId id="264" r:id="rId11"/>
    <p:sldId id="265" r:id="rId12"/>
    <p:sldId id="268" r:id="rId13"/>
    <p:sldId id="271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67" d="100"/>
          <a:sy n="67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54568-C81C-448B-8F7D-B751A7ABB674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193D2-93EE-4A3D-8A68-4328B59EDDC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33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193D2-93EE-4A3D-8A68-4328B59EDDC1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970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000924" cy="164307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Проект по математике на тему:</a:t>
            </a:r>
            <a:r>
              <a:rPr lang="ru-RU" dirty="0" smtClean="0"/>
              <a:t> Лента Мёбиуса!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923928" y="5214950"/>
            <a:ext cx="4791476" cy="11012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Выполнила: Сундуй Севил, ученица </a:t>
            </a:r>
            <a:r>
              <a:rPr lang="ru-RU" dirty="0" smtClean="0"/>
              <a:t>5Б </a:t>
            </a:r>
            <a:r>
              <a:rPr lang="ru-RU" dirty="0" smtClean="0"/>
              <a:t>класса МБОУ СОШ с. Тоора-Хем </a:t>
            </a:r>
            <a:endParaRPr lang="ru-RU" dirty="0" smtClean="0"/>
          </a:p>
          <a:p>
            <a:r>
              <a:rPr lang="ru-RU" dirty="0" smtClean="0"/>
              <a:t>Руководитель</a:t>
            </a:r>
            <a:r>
              <a:rPr lang="ru-RU" dirty="0" smtClean="0"/>
              <a:t>: Коробейникова </a:t>
            </a:r>
            <a:r>
              <a:rPr lang="ru-RU" dirty="0" smtClean="0"/>
              <a:t>Татьяна Юрьевна, учитель математики.</a:t>
            </a:r>
            <a:endParaRPr lang="ru-RU" dirty="0"/>
          </a:p>
        </p:txBody>
      </p:sp>
      <p:pic>
        <p:nvPicPr>
          <p:cNvPr id="1027" name="Picture 3" descr="C:\Users\User\Desktop\307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2071678"/>
            <a:ext cx="7429552" cy="28083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52117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79512"/>
            <a:ext cx="7543800" cy="914400"/>
          </a:xfrm>
        </p:spPr>
        <p:txBody>
          <a:bodyPr/>
          <a:lstStyle/>
          <a:p>
            <a:r>
              <a:rPr lang="ru-RU" dirty="0" smtClean="0"/>
              <a:t>И  украшения</a:t>
            </a:r>
            <a:endParaRPr lang="ru-RU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1357298"/>
            <a:ext cx="3587591" cy="22750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3929066"/>
            <a:ext cx="3502173" cy="22750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3857628"/>
            <a:ext cx="4300564" cy="24549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2" descr="C:\Users\Связной\Desktop\фото нпк\_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285728"/>
            <a:ext cx="3071834" cy="332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25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58246" cy="985838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/>
              <a:t>Сделаем самостоятельно</a:t>
            </a:r>
            <a:br>
              <a:rPr lang="ru-RU" sz="4000" i="1" dirty="0" smtClean="0"/>
            </a:br>
            <a:r>
              <a:rPr lang="ru-RU" sz="4000" i="1" dirty="0" smtClean="0"/>
              <a:t> ленту Мёбиуса</a:t>
            </a:r>
            <a:endParaRPr lang="ru-RU" sz="4000" i="1" dirty="0"/>
          </a:p>
        </p:txBody>
      </p:sp>
      <p:pic>
        <p:nvPicPr>
          <p:cNvPr id="4" name="Содержимое 3" descr="4680_00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643050"/>
            <a:ext cx="4752975" cy="40005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543800" cy="914400"/>
          </a:xfrm>
        </p:spPr>
        <p:txBody>
          <a:bodyPr/>
          <a:lstStyle/>
          <a:p>
            <a:pPr algn="ctr"/>
            <a:r>
              <a:rPr lang="ru-RU" dirty="0" smtClean="0"/>
              <a:t>Заключение: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928670"/>
            <a:ext cx="7643866" cy="457203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1. В результате работы мы научились делать ленту Мебиуса.</a:t>
            </a:r>
          </a:p>
          <a:p>
            <a:r>
              <a:rPr lang="ru-RU" sz="3200" dirty="0" smtClean="0"/>
              <a:t>2. Изучили свойства ленты Мебиуса.</a:t>
            </a:r>
          </a:p>
          <a:p>
            <a:r>
              <a:rPr lang="ru-RU" sz="3200" dirty="0" smtClean="0"/>
              <a:t>3. Изучили историю появления ленты Мебиуса.</a:t>
            </a:r>
          </a:p>
          <a:p>
            <a:r>
              <a:rPr lang="ru-RU" sz="3200" dirty="0" smtClean="0"/>
              <a:t>3. Научились демонстрировать свойства ленты.</a:t>
            </a:r>
          </a:p>
          <a:p>
            <a:r>
              <a:rPr lang="ru-RU" sz="3200" dirty="0" smtClean="0"/>
              <a:t>4. Изучили применение в жизни.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29874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71604" y="1714488"/>
            <a:ext cx="6096000" cy="2300277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Интернет – ресурсы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24" y="357166"/>
            <a:ext cx="7543800" cy="914400"/>
          </a:xfrm>
        </p:spPr>
        <p:txBody>
          <a:bodyPr/>
          <a:lstStyle/>
          <a:p>
            <a:pPr algn="ctr"/>
            <a:r>
              <a:rPr lang="ru-RU" sz="3600" dirty="0" smtClean="0"/>
              <a:t>Используемая литература: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16832"/>
            <a:ext cx="5809278" cy="41375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5832648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Конец!!! Спасибо за внимание!!! </a:t>
            </a:r>
            <a:r>
              <a:rPr lang="ru-RU" dirty="0" smtClean="0">
                <a:sym typeface="Wingdings" pitchFamily="2" charset="2"/>
              </a:rPr>
              <a:t>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51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543800" cy="55721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/>
              <a:t>Цели и задачи проекта: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i="1" dirty="0" smtClean="0"/>
              <a:t>1.Самостоятельно найти литературу о ленте Мёбиуса;</a:t>
            </a:r>
          </a:p>
          <a:p>
            <a:pPr>
              <a:buNone/>
            </a:pPr>
            <a:r>
              <a:rPr lang="ru-RU" sz="2800" i="1" dirty="0" smtClean="0"/>
              <a:t>2.Выяснить свойства ленты Мёбиуса;</a:t>
            </a:r>
          </a:p>
          <a:p>
            <a:pPr>
              <a:buNone/>
            </a:pPr>
            <a:r>
              <a:rPr lang="ru-RU" sz="2800" i="1" dirty="0" smtClean="0"/>
              <a:t>3.Показать необычность этой геометрической поверхности;</a:t>
            </a:r>
          </a:p>
          <a:p>
            <a:pPr>
              <a:buNone/>
            </a:pPr>
            <a:r>
              <a:rPr lang="ru-RU" sz="2800" i="1" dirty="0" smtClean="0"/>
              <a:t>4.Убедиться в том , что лента Мёбиуса  нашла применение во многих привычных для нас сферах жизни;</a:t>
            </a:r>
          </a:p>
          <a:p>
            <a:pPr>
              <a:buNone/>
            </a:pPr>
            <a:r>
              <a:rPr lang="ru-RU" sz="2800" i="1" dirty="0" smtClean="0"/>
              <a:t>5.Доказать актуальность выбранной мною темы.</a:t>
            </a:r>
            <a:endParaRPr lang="ru-RU" sz="2800" dirty="0"/>
          </a:p>
          <a:p>
            <a:pPr>
              <a:buNone/>
            </a:pPr>
            <a:endParaRPr lang="ru-RU" sz="2800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2214554"/>
            <a:ext cx="8424936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Лента Мёбиуса - один из объектов области математики под названием «топология»,по-другому-«геометрия положений».</a:t>
            </a:r>
          </a:p>
          <a:p>
            <a:pPr>
              <a:buNone/>
            </a:pPr>
            <a:r>
              <a:rPr lang="ru-RU" dirty="0" smtClean="0"/>
              <a:t>     Удивительные свойства ленты Мёбиуса- он имеет один край, одну сторону. Лист Мебиуса – символ математики. Он полон неосознанной романтики: в нем бесконечность свернута кольцом. В нем – простота, и вместе с нею – сложность, </a:t>
            </a:r>
          </a:p>
          <a:p>
            <a:pPr>
              <a:buNone/>
            </a:pPr>
            <a:r>
              <a:rPr lang="ru-RU" dirty="0" smtClean="0"/>
              <a:t>                      Что недоступна даже мудрецам: </a:t>
            </a:r>
          </a:p>
          <a:p>
            <a:pPr>
              <a:buNone/>
            </a:pPr>
            <a:r>
              <a:rPr lang="ru-RU" dirty="0" smtClean="0"/>
              <a:t>                      Здесь на глазах преобразилась плоскость </a:t>
            </a:r>
          </a:p>
          <a:p>
            <a:pPr>
              <a:buNone/>
            </a:pPr>
            <a:r>
              <a:rPr lang="ru-RU" dirty="0" smtClean="0"/>
              <a:t>                      В поверхность без начала и конца.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686800" cy="4571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4000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28" y="214290"/>
            <a:ext cx="6500858" cy="235745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0594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142984"/>
            <a:ext cx="7572428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Лента Мёбиуса была обнаружена немецким математиком Августом Фердинандом Мёбиусом в 1858г. </a:t>
            </a:r>
          </a:p>
          <a:p>
            <a:r>
              <a:rPr lang="ru-RU" dirty="0" smtClean="0"/>
              <a:t>Август Фердинанд Мёбиус-немецкий геометр, профессор Лейпцигского университета первой  половины 19 века.</a:t>
            </a:r>
          </a:p>
          <a:p>
            <a:r>
              <a:rPr lang="ru-RU" dirty="0" smtClean="0"/>
              <a:t>До  него считалось, что  любая поверхность(например, лист бумаги) имеет две стороны. В возрасте 68 лет Мёбиус сделал открытие поразительной красоты – получил  поверхность, которая имеет лишь одну сторону.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24" y="142852"/>
            <a:ext cx="7543800" cy="914400"/>
          </a:xfrm>
        </p:spPr>
        <p:txBody>
          <a:bodyPr/>
          <a:lstStyle/>
          <a:p>
            <a:pPr algn="ctr"/>
            <a:r>
              <a:rPr lang="ru-RU" sz="4000" dirty="0" smtClean="0"/>
              <a:t>Немного из истории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498728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В виде ленты Мёбиуса делают полосу ленточного конвейера, что позволяет ему работать дольше, потому что вся поверхность ленты равномерно изнашивается.</a:t>
            </a:r>
          </a:p>
          <a:p>
            <a:r>
              <a:rPr lang="ru-RU" dirty="0" smtClean="0"/>
              <a:t>Еще применяются ленты в системах записи на непрерывную пленку (чтобы удвоить время записи), в матричных принтерах красящая лента также имела вид листа для увеличения срока годности. А может быть , и еще где-нибудь.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457200"/>
            <a:ext cx="6219800" cy="838200"/>
          </a:xfrm>
        </p:spPr>
        <p:txBody>
          <a:bodyPr>
            <a:normAutofit/>
          </a:bodyPr>
          <a:lstStyle/>
          <a:p>
            <a:r>
              <a:rPr lang="ru-RU" dirty="0" smtClean="0"/>
              <a:t>Применение</a:t>
            </a:r>
            <a:endParaRPr lang="ru-RU" dirty="0"/>
          </a:p>
        </p:txBody>
      </p:sp>
      <p:pic>
        <p:nvPicPr>
          <p:cNvPr id="2051" name="Picture 3" descr="C:\Users\User\Desktop\2885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9631">
            <a:off x="4905940" y="2450940"/>
            <a:ext cx="3740385" cy="17299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2044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2143116"/>
            <a:ext cx="6096000" cy="36575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15370" cy="914400"/>
          </a:xfrm>
        </p:spPr>
        <p:txBody>
          <a:bodyPr/>
          <a:lstStyle/>
          <a:p>
            <a:r>
              <a:rPr lang="ru-RU" sz="3600" dirty="0" smtClean="0"/>
              <a:t>В виде ленты Мебиуса делают статуи</a:t>
            </a:r>
            <a:endParaRPr lang="ru-RU" sz="36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97789"/>
            <a:ext cx="3010656" cy="41814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68766"/>
            <a:ext cx="2714644" cy="4439512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543800" cy="914400"/>
          </a:xfrm>
        </p:spPr>
        <p:txBody>
          <a:bodyPr/>
          <a:lstStyle/>
          <a:p>
            <a:pPr algn="ctr"/>
            <a:r>
              <a:rPr lang="ru-RU" sz="4000" dirty="0" smtClean="0"/>
              <a:t>И делают здания. </a:t>
            </a:r>
            <a:br>
              <a:rPr lang="ru-RU" sz="4000" dirty="0" smtClean="0"/>
            </a:br>
            <a:r>
              <a:rPr lang="ru-RU" sz="4000" dirty="0" smtClean="0"/>
              <a:t>Театр в Канзасе.</a:t>
            </a:r>
            <a:endParaRPr lang="ru-RU" sz="4000" dirty="0"/>
          </a:p>
        </p:txBody>
      </p:sp>
      <p:pic>
        <p:nvPicPr>
          <p:cNvPr id="5122" name="Picture 2" descr="C:\Users\Связной\Desktop\фото нпк\2012101502054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142984"/>
            <a:ext cx="6209608" cy="465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55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87896" y="2104256"/>
            <a:ext cx="7440488" cy="44210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543800" cy="914400"/>
          </a:xfrm>
        </p:spPr>
        <p:txBody>
          <a:bodyPr/>
          <a:lstStyle/>
          <a:p>
            <a:r>
              <a:rPr lang="ru-RU" dirty="0" smtClean="0"/>
              <a:t>Детские  площадки  </a:t>
            </a:r>
            <a:endParaRPr lang="ru-RU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541023"/>
            <a:ext cx="3168352" cy="197061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88840"/>
            <a:ext cx="3888432" cy="25521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3433033" cy="24540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53648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543800" cy="914400"/>
          </a:xfrm>
        </p:spPr>
        <p:txBody>
          <a:bodyPr/>
          <a:lstStyle/>
          <a:p>
            <a:pPr algn="ctr"/>
            <a:r>
              <a:rPr lang="ru-RU" dirty="0" smtClean="0"/>
              <a:t>В быту.</a:t>
            </a:r>
            <a:endParaRPr lang="ru-RU" dirty="0"/>
          </a:p>
        </p:txBody>
      </p:sp>
      <p:pic>
        <p:nvPicPr>
          <p:cNvPr id="6146" name="Picture 2" descr="C:\Users\Связной\Desktop\фото нпк\71401807_1298976261_10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1428736"/>
            <a:ext cx="7072362" cy="415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364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386</TotalTime>
  <Words>357</Words>
  <Application>Microsoft Office PowerPoint</Application>
  <PresentationFormat>Экран (4:3)</PresentationFormat>
  <Paragraphs>37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Базовая</vt:lpstr>
      <vt:lpstr>Проект по математике на тему: Лента Мёбиуса!</vt:lpstr>
      <vt:lpstr>Цели и задачи проекта:</vt:lpstr>
      <vt:lpstr>Презентация PowerPoint</vt:lpstr>
      <vt:lpstr>Немного из истории</vt:lpstr>
      <vt:lpstr>Применение</vt:lpstr>
      <vt:lpstr>В виде ленты Мебиуса делают статуи</vt:lpstr>
      <vt:lpstr>И делают здания.  Театр в Канзасе.</vt:lpstr>
      <vt:lpstr>Детские  площадки  </vt:lpstr>
      <vt:lpstr>В быту.</vt:lpstr>
      <vt:lpstr>И  украшения</vt:lpstr>
      <vt:lpstr>Сделаем самостоятельно  ленту Мёбиуса</vt:lpstr>
      <vt:lpstr>Заключение:</vt:lpstr>
      <vt:lpstr>Используемая литература:</vt:lpstr>
      <vt:lpstr>Конец!!! Спасибо за внимание!!!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Лента Мёбиуса!</dc:title>
  <dc:creator>User</dc:creator>
  <cp:lastModifiedBy>Toshiba</cp:lastModifiedBy>
  <cp:revision>56</cp:revision>
  <dcterms:created xsi:type="dcterms:W3CDTF">2014-04-17T10:43:34Z</dcterms:created>
  <dcterms:modified xsi:type="dcterms:W3CDTF">2017-02-19T07:23:47Z</dcterms:modified>
</cp:coreProperties>
</file>