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4" r:id="rId3"/>
    <p:sldId id="257" r:id="rId4"/>
    <p:sldId id="261" r:id="rId5"/>
    <p:sldId id="266" r:id="rId6"/>
    <p:sldId id="258" r:id="rId7"/>
    <p:sldId id="260" r:id="rId8"/>
    <p:sldId id="262" r:id="rId9"/>
    <p:sldId id="259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8C8AB-4262-4D06-884B-D8CB3E75A18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BA428-E192-46E2-B41E-C3C2E20E5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69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Благодарю за внимание!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BA428-E192-46E2-B41E-C3C2E20E59D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40E1D7-A081-4DD7-83AA-3A61E52AD1DB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B1AED0-E7D4-4A64-89D1-A7AC43AFB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19256" cy="2520280"/>
          </a:xfrm>
        </p:spPr>
        <p:txBody>
          <a:bodyPr/>
          <a:lstStyle/>
          <a:p>
            <a:r>
              <a:rPr lang="ru-RU" sz="5400" dirty="0" smtClean="0"/>
              <a:t>Магические числа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6336704" cy="2448272"/>
          </a:xfrm>
        </p:spPr>
        <p:txBody>
          <a:bodyPr>
            <a:noAutofit/>
          </a:bodyPr>
          <a:lstStyle/>
          <a:p>
            <a:r>
              <a:rPr lang="ru-RU" sz="2200" dirty="0" smtClean="0"/>
              <a:t>Подготовила</a:t>
            </a:r>
          </a:p>
          <a:p>
            <a:r>
              <a:rPr lang="ru-RU" sz="2200" dirty="0" smtClean="0"/>
              <a:t>информационно-исследовательский проект</a:t>
            </a:r>
          </a:p>
          <a:p>
            <a:r>
              <a:rPr lang="ru-RU" sz="2200" dirty="0" smtClean="0"/>
              <a:t>Ооржак </a:t>
            </a:r>
            <a:r>
              <a:rPr lang="ru-RU" sz="2200" dirty="0" smtClean="0"/>
              <a:t>Милена,</a:t>
            </a:r>
            <a:endParaRPr lang="ru-RU" sz="2200" dirty="0" smtClean="0"/>
          </a:p>
          <a:p>
            <a:r>
              <a:rPr lang="ru-RU" sz="2200" dirty="0"/>
              <a:t>у</a:t>
            </a:r>
            <a:r>
              <a:rPr lang="ru-RU" sz="2200" dirty="0" smtClean="0"/>
              <a:t>ченица </a:t>
            </a:r>
            <a:r>
              <a:rPr lang="ru-RU" sz="2200" dirty="0" smtClean="0"/>
              <a:t>6 </a:t>
            </a:r>
            <a:r>
              <a:rPr lang="en-US" sz="2200" dirty="0" smtClean="0"/>
              <a:t>“</a:t>
            </a:r>
            <a:r>
              <a:rPr lang="ru-RU" sz="2200" dirty="0" smtClean="0"/>
              <a:t>Б</a:t>
            </a:r>
            <a:r>
              <a:rPr lang="en-US" sz="2200" dirty="0" smtClean="0"/>
              <a:t>”</a:t>
            </a:r>
            <a:r>
              <a:rPr lang="ru-RU" sz="2200" dirty="0" smtClean="0"/>
              <a:t> </a:t>
            </a:r>
            <a:r>
              <a:rPr lang="ru-RU" sz="2200" dirty="0" smtClean="0"/>
              <a:t>класса МБОУ СОШ с. Тоора-Хем.</a:t>
            </a:r>
          </a:p>
          <a:p>
            <a:r>
              <a:rPr lang="ru-RU" sz="2200" dirty="0" smtClean="0"/>
              <a:t>Руководитель: Коробейникова Татьяна Юрьевна, учитель математики</a:t>
            </a:r>
            <a:endParaRPr lang="ru-RU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Магическое значение чисел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54006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По представлениям предков сакральными становились, прежде всего, те цифры, которые связаны с их древними представлениями об устройстве мира</a:t>
            </a:r>
          </a:p>
          <a:p>
            <a:r>
              <a:rPr lang="ru-RU" sz="2000" dirty="0" smtClean="0"/>
              <a:t>3 – три мира (верхний, светлый, нижний)</a:t>
            </a:r>
          </a:p>
          <a:p>
            <a:r>
              <a:rPr lang="ru-RU" sz="2000" dirty="0" smtClean="0"/>
              <a:t>4 – четыре угла мира</a:t>
            </a:r>
          </a:p>
          <a:p>
            <a:r>
              <a:rPr lang="ru-RU" sz="2000" dirty="0" smtClean="0"/>
              <a:t>5 – четыре угла мира и центр – мировая гора и дерево</a:t>
            </a:r>
          </a:p>
          <a:p>
            <a:r>
              <a:rPr lang="ru-RU" sz="2000" dirty="0" smtClean="0"/>
              <a:t>7 – четыре угла мира плюс три слоя мира</a:t>
            </a:r>
          </a:p>
          <a:p>
            <a:r>
              <a:rPr lang="ru-RU" sz="2000" dirty="0" smtClean="0"/>
              <a:t>8 – восьмиугольная  вселенная, усиление цифры 4</a:t>
            </a:r>
          </a:p>
          <a:p>
            <a:r>
              <a:rPr lang="ru-RU" sz="2000" dirty="0" smtClean="0"/>
              <a:t>9 – тройное усиление цифры 3 или по три слоя в каждом мире</a:t>
            </a:r>
          </a:p>
          <a:p>
            <a:r>
              <a:rPr lang="ru-RU" sz="2000" dirty="0" smtClean="0"/>
              <a:t>12 – у трёх слоёв мира по четыре угла</a:t>
            </a:r>
          </a:p>
          <a:p>
            <a:r>
              <a:rPr lang="ru-RU" sz="2000" dirty="0" smtClean="0"/>
              <a:t>33 – усиление цифры 3</a:t>
            </a:r>
          </a:p>
          <a:p>
            <a:r>
              <a:rPr lang="ru-RU" sz="2000" dirty="0" smtClean="0"/>
              <a:t>41 – усиление цифры 4 плюс центр мира</a:t>
            </a:r>
          </a:p>
          <a:p>
            <a:r>
              <a:rPr lang="ru-RU" sz="2000" dirty="0" smtClean="0"/>
              <a:t>77 – усиление цифры 7</a:t>
            </a:r>
          </a:p>
          <a:p>
            <a:r>
              <a:rPr lang="ru-RU" sz="2000" dirty="0" smtClean="0"/>
              <a:t>99 – усиление цифры 9</a:t>
            </a:r>
          </a:p>
          <a:p>
            <a:r>
              <a:rPr lang="ru-RU" sz="2000" dirty="0" smtClean="0"/>
              <a:t>Сакральные цифры использовались во многих обрядах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проведении исследования мне стало понятно, что числа </a:t>
            </a:r>
            <a:r>
              <a:rPr lang="ru-RU" dirty="0" smtClean="0"/>
              <a:t>взяты </a:t>
            </a:r>
            <a:r>
              <a:rPr lang="ru-RU" dirty="0" smtClean="0"/>
              <a:t>не откуда – нибудь, а только из действительного мира</a:t>
            </a:r>
          </a:p>
          <a:p>
            <a:r>
              <a:rPr lang="ru-RU" dirty="0" smtClean="0"/>
              <a:t>Чтобы считать, надо иметь не только предметы, подлежащие счёту, но и обладать способностью отвлекаться при рассматривании этих предметов от всех прочих их свойств кроме числа, а </a:t>
            </a:r>
            <a:r>
              <a:rPr lang="ru-RU" dirty="0" smtClean="0"/>
              <a:t>эта способность -  </a:t>
            </a:r>
            <a:r>
              <a:rPr lang="ru-RU" dirty="0" smtClean="0"/>
              <a:t>результат долгого, опирающегося на опыт, исторического развития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Закат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науки возникли из практики</a:t>
            </a:r>
          </a:p>
          <a:p>
            <a:r>
              <a:rPr lang="ru-RU" dirty="0" smtClean="0"/>
              <a:t>Знания, которые лежат в основе разных наук, человек приобретал в борьбе с опасными для него явлениями природы, и конечная цель наук – создание условий, наиболее благоприятных для существования человека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Гипотеза</a:t>
            </a:r>
            <a:r>
              <a:rPr lang="en-US" sz="2800" dirty="0" smtClean="0"/>
              <a:t>:</a:t>
            </a:r>
            <a:r>
              <a:rPr lang="ru-RU" sz="2800" dirty="0" smtClean="0"/>
              <a:t> предположим, что магия чисел влияет на судьбу людей.</a:t>
            </a:r>
            <a:br>
              <a:rPr lang="ru-RU" sz="2800" dirty="0" smtClean="0"/>
            </a:br>
            <a:r>
              <a:rPr lang="ru-RU" sz="4000" dirty="0" smtClean="0"/>
              <a:t>Цели</a:t>
            </a:r>
            <a:r>
              <a:rPr lang="en-US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/>
              <a:t>Изучить магические числа и проследить какую роль числа играют в жизни человека</a:t>
            </a:r>
          </a:p>
          <a:p>
            <a:r>
              <a:rPr lang="ru-RU" dirty="0" smtClean="0"/>
              <a:t>Изучить названия чисел в астрологии</a:t>
            </a:r>
          </a:p>
          <a:p>
            <a:r>
              <a:rPr lang="ru-RU" dirty="0" smtClean="0"/>
              <a:t>Изучить нахождение символизирующего числа того или иного человека по его имени, фамилии и отчеству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 правят миром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– божественное число</a:t>
            </a:r>
          </a:p>
          <a:p>
            <a:pPr>
              <a:buNone/>
            </a:pPr>
            <a:r>
              <a:rPr lang="ru-RU" dirty="0" smtClean="0"/>
              <a:t>2 – храброе число</a:t>
            </a:r>
          </a:p>
          <a:p>
            <a:pPr>
              <a:buNone/>
            </a:pPr>
            <a:r>
              <a:rPr lang="ru-RU" dirty="0" smtClean="0"/>
              <a:t>3 – символ совершенства</a:t>
            </a:r>
          </a:p>
          <a:p>
            <a:pPr>
              <a:buNone/>
            </a:pPr>
            <a:r>
              <a:rPr lang="ru-RU" dirty="0" smtClean="0"/>
              <a:t>4 – символ силы</a:t>
            </a:r>
          </a:p>
          <a:p>
            <a:pPr>
              <a:buNone/>
            </a:pPr>
            <a:r>
              <a:rPr lang="ru-RU" dirty="0" smtClean="0"/>
              <a:t>5 – символ правосудия</a:t>
            </a:r>
          </a:p>
          <a:p>
            <a:pPr>
              <a:buNone/>
            </a:pPr>
            <a:r>
              <a:rPr lang="ru-RU" dirty="0" smtClean="0"/>
              <a:t>6 – символ течения времени</a:t>
            </a:r>
          </a:p>
          <a:p>
            <a:pPr>
              <a:buNone/>
            </a:pPr>
            <a:r>
              <a:rPr lang="ru-RU" dirty="0" smtClean="0"/>
              <a:t>7 – священное число</a:t>
            </a:r>
          </a:p>
          <a:p>
            <a:pPr>
              <a:buNone/>
            </a:pPr>
            <a:r>
              <a:rPr lang="ru-RU" dirty="0" smtClean="0"/>
              <a:t>8 – символ смерти</a:t>
            </a:r>
          </a:p>
          <a:p>
            <a:pPr>
              <a:buNone/>
            </a:pPr>
            <a:r>
              <a:rPr lang="ru-RU" dirty="0" smtClean="0"/>
              <a:t>9 – число мудрости, символ постоянства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/>
          <a:lstStyle/>
          <a:p>
            <a:r>
              <a:rPr lang="en-US" dirty="0" smtClean="0"/>
              <a:t>&lt;&lt;</a:t>
            </a:r>
            <a:r>
              <a:rPr lang="ru-RU" dirty="0" smtClean="0"/>
              <a:t>Характеристика</a:t>
            </a:r>
            <a:r>
              <a:rPr lang="en-US" dirty="0" smtClean="0"/>
              <a:t>&gt;&gt;</a:t>
            </a:r>
            <a:r>
              <a:rPr lang="ru-RU" dirty="0" smtClean="0"/>
              <a:t>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352928" cy="55446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1 - лидерство, независимость, оригинальность, желание побеждать</a:t>
            </a:r>
          </a:p>
          <a:p>
            <a:r>
              <a:rPr lang="ru-RU" sz="2400" dirty="0" smtClean="0"/>
              <a:t>2 - миротворец, судья, сотрудничество</a:t>
            </a:r>
          </a:p>
          <a:p>
            <a:r>
              <a:rPr lang="ru-RU" sz="2400" dirty="0" smtClean="0"/>
              <a:t>3 - вы оптимистичны, у вас есть чувство превосходства, вы ищете пути самореализации</a:t>
            </a:r>
          </a:p>
          <a:p>
            <a:r>
              <a:rPr lang="ru-RU" sz="2400" dirty="0" smtClean="0"/>
              <a:t>4 - рабочий, строитель, созидатель временного и вечного</a:t>
            </a:r>
          </a:p>
          <a:p>
            <a:r>
              <a:rPr lang="ru-RU" sz="2400" dirty="0" smtClean="0"/>
              <a:t>5 - ключевые слова - свобода и перемена</a:t>
            </a:r>
          </a:p>
          <a:p>
            <a:r>
              <a:rPr lang="ru-RU" sz="2400" dirty="0" smtClean="0"/>
              <a:t>6 - вы гуманитарий, вы ответственны, имеете чувство долга</a:t>
            </a:r>
          </a:p>
          <a:p>
            <a:r>
              <a:rPr lang="ru-RU" sz="2400" dirty="0" smtClean="0"/>
              <a:t>7 – вы тот, кто ищет знаний, преподаватель, философ</a:t>
            </a:r>
          </a:p>
          <a:p>
            <a:r>
              <a:rPr lang="ru-RU" sz="2400" dirty="0" smtClean="0"/>
              <a:t>8 – успехи в большом бизнесе</a:t>
            </a:r>
          </a:p>
          <a:p>
            <a:r>
              <a:rPr lang="ru-RU" sz="2400" dirty="0" smtClean="0"/>
              <a:t>9 – вы обладаете умеренностью, любовью и состраданием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0"/>
            <a:ext cx="3600400" cy="404664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-3"/>
          <a:ext cx="9144000" cy="742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7273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Единица</a:t>
                      </a:r>
                      <a:r>
                        <a:rPr lang="ru-RU" sz="1600" baseline="0" dirty="0" smtClean="0"/>
                        <a:t> – это символ славы и могущества, действия и честолюбия. Она принадлежит тем, кто властвует, повелевает, командует.</a:t>
                      </a:r>
                      <a:endParaRPr lang="ru-RU" sz="1600" dirty="0"/>
                    </a:p>
                  </a:txBody>
                  <a:tcPr/>
                </a:tc>
              </a:tr>
              <a:tr h="7273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Число 2 – это мягкость и тактичность. Стремление сгладить острые углы.</a:t>
                      </a:r>
                      <a:r>
                        <a:rPr lang="ru-RU" sz="1600" baseline="0" dirty="0" smtClean="0"/>
                        <a:t> Люди этого числа находятся как бы между светом и мраком, добром и злом, богатством и нищетой.</a:t>
                      </a:r>
                      <a:endParaRPr lang="ru-RU" sz="1600" dirty="0"/>
                    </a:p>
                  </a:txBody>
                  <a:tcPr/>
                </a:tc>
              </a:tr>
              <a:tr h="7273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Число 3 – это талант, разносторонность, весёлость, указание на науку,</a:t>
                      </a:r>
                      <a:r>
                        <a:rPr lang="ru-RU" sz="1600" baseline="0" dirty="0" smtClean="0"/>
                        <a:t> мир искусства, на спорт, на всё, что служит отдушиной человеку.</a:t>
                      </a:r>
                      <a:endParaRPr lang="ru-RU" sz="1600" dirty="0"/>
                    </a:p>
                  </a:txBody>
                  <a:tcPr/>
                </a:tc>
              </a:tr>
              <a:tr h="7273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Люди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baseline="0" dirty="0" smtClean="0"/>
                        <a:t>“</a:t>
                      </a:r>
                      <a:r>
                        <a:rPr lang="ru-RU" sz="1600" baseline="0" dirty="0" smtClean="0"/>
                        <a:t>четвёрки</a:t>
                      </a:r>
                      <a:r>
                        <a:rPr lang="en-US" sz="1600" baseline="0" dirty="0" smtClean="0"/>
                        <a:t>”</a:t>
                      </a:r>
                      <a:r>
                        <a:rPr lang="ru-RU" sz="1600" baseline="0" dirty="0" smtClean="0"/>
                        <a:t> прямолинейны и порядочны, требовательны и строги во всём. Они не созданы для развлечений и часто недооценивают себя.</a:t>
                      </a:r>
                      <a:endParaRPr lang="ru-RU" sz="1600" dirty="0"/>
                    </a:p>
                  </a:txBody>
                  <a:tcPr/>
                </a:tc>
              </a:tr>
              <a:tr h="10390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Люди с числом имени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baseline="0" dirty="0" smtClean="0"/>
                        <a:t>“</a:t>
                      </a:r>
                      <a:r>
                        <a:rPr lang="ru-RU" sz="1600" baseline="0" dirty="0" smtClean="0"/>
                        <a:t>пять</a:t>
                      </a:r>
                      <a:r>
                        <a:rPr lang="en-US" sz="1600" baseline="0" dirty="0" smtClean="0"/>
                        <a:t>”</a:t>
                      </a:r>
                      <a:r>
                        <a:rPr lang="ru-RU" sz="1600" baseline="0" dirty="0" smtClean="0"/>
                        <a:t> больше всего любят путешествия и приключения. Путь этих людей труден и полон случайностей. Их постоянно влекут новые места, события и идеи. Нередко число 5 указывает на философский склад ума.</a:t>
                      </a:r>
                    </a:p>
                  </a:txBody>
                  <a:tcPr/>
                </a:tc>
              </a:tr>
              <a:tr h="10390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Шесть – это число независимых,</a:t>
                      </a:r>
                      <a:r>
                        <a:rPr lang="ru-RU" sz="1600" baseline="0" dirty="0" smtClean="0"/>
                        <a:t> трудолюбивых людей. У них тонкий вкус, они понимают и ценят прекрасное, а богатое воображение делает их жизнь красочной и насыщенной.</a:t>
                      </a:r>
                      <a:endParaRPr lang="ru-RU" sz="1600" dirty="0"/>
                    </a:p>
                  </a:txBody>
                  <a:tcPr/>
                </a:tc>
              </a:tr>
              <a:tr h="10390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Семёрка – символ загадочности и тайны. У людей этого числа повышенная духовность. Им снятся фантастические сны,</a:t>
                      </a:r>
                      <a:r>
                        <a:rPr lang="ru-RU" sz="1600" baseline="0" dirty="0" smtClean="0"/>
                        <a:t> чудятся неведомые запахи, и всё это они толкуют по-своему.</a:t>
                      </a:r>
                      <a:endParaRPr lang="ru-RU" sz="1600" dirty="0"/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Люди с числом имени 8 – умеют управлять коллективом, увлекать за собой. Они обречены на вечную борьбу</a:t>
                      </a:r>
                      <a:r>
                        <a:rPr lang="ru-RU" sz="1600" baseline="0" dirty="0" smtClean="0"/>
                        <a:t> с собой. Капризные и не постоянные, они предъявляют к себе очень высокие требования. Их не легко сломать.</a:t>
                      </a:r>
                      <a:endParaRPr lang="ru-RU" sz="1600" dirty="0"/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Вспыльчивые,</a:t>
                      </a:r>
                      <a:r>
                        <a:rPr lang="ru-RU" sz="1600" baseline="0" dirty="0" smtClean="0"/>
                        <a:t> резкие, безрассудные </a:t>
                      </a:r>
                      <a:r>
                        <a:rPr lang="en-US" sz="1600" baseline="0" dirty="0" smtClean="0"/>
                        <a:t>“</a:t>
                      </a:r>
                      <a:r>
                        <a:rPr lang="ru-RU" sz="1600" baseline="0" dirty="0" smtClean="0"/>
                        <a:t>девятки</a:t>
                      </a:r>
                      <a:r>
                        <a:rPr lang="en-US" sz="1600" baseline="0" dirty="0" smtClean="0"/>
                        <a:t>”</a:t>
                      </a:r>
                      <a:r>
                        <a:rPr lang="ru-RU" sz="1600" baseline="0" dirty="0" smtClean="0"/>
                        <a:t> или строят или разрушают. Они не думают об опасности, бросаясь в гущу событий. Отношение с окружающими сложные.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1426464"/>
          </a:xfrm>
        </p:spPr>
        <p:txBody>
          <a:bodyPr>
            <a:normAutofit/>
          </a:bodyPr>
          <a:lstStyle/>
          <a:p>
            <a:r>
              <a:rPr lang="ru-RU" dirty="0" smtClean="0"/>
              <a:t>Все тайны о себе</a:t>
            </a:r>
            <a:br>
              <a:rPr lang="ru-RU" dirty="0" smtClean="0"/>
            </a:br>
            <a:r>
              <a:rPr lang="ru-RU" dirty="0" smtClean="0"/>
              <a:t>при помощи чисел,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013832">
                <a:tc>
                  <a:txBody>
                    <a:bodyPr/>
                    <a:lstStyle/>
                    <a:p>
                      <a:r>
                        <a:rPr lang="ru-RU" sz="5400" baseline="0" dirty="0" smtClean="0"/>
                        <a:t> 1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3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5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6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7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8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9</a:t>
                      </a:r>
                      <a:endParaRPr lang="ru-RU" sz="5400" dirty="0"/>
                    </a:p>
                  </a:txBody>
                  <a:tcPr/>
                </a:tc>
              </a:tr>
              <a:tr h="1013832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Б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Г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Д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Ж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З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И</a:t>
                      </a:r>
                      <a:r>
                        <a:rPr lang="ru-RU" sz="4000" baseline="0" dirty="0" smtClean="0"/>
                        <a:t> </a:t>
                      </a:r>
                      <a:r>
                        <a:rPr lang="ru-RU" sz="4000" dirty="0" smtClean="0"/>
                        <a:t>Й</a:t>
                      </a:r>
                      <a:endParaRPr lang="ru-RU" sz="4000" dirty="0"/>
                    </a:p>
                  </a:txBody>
                  <a:tcPr/>
                </a:tc>
              </a:tr>
              <a:tr h="1013832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М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Н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П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Т</a:t>
                      </a:r>
                      <a:endParaRPr lang="ru-RU" sz="4000" dirty="0"/>
                    </a:p>
                  </a:txBody>
                  <a:tcPr/>
                </a:tc>
              </a:tr>
              <a:tr h="1013832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Ф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Х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Ц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Ч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Ш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Щ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Ъ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aseline="0" dirty="0" smtClean="0"/>
                        <a:t>  Ы</a:t>
                      </a:r>
                      <a:endParaRPr lang="ru-RU" sz="4000" dirty="0"/>
                    </a:p>
                  </a:txBody>
                  <a:tcPr/>
                </a:tc>
              </a:tr>
              <a:tr h="1013832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Ь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Ю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Ё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Э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 О Р Ж А К    М И Л Е Н А    Р У С Л А Н О В Н А</a:t>
            </a:r>
          </a:p>
          <a:p>
            <a:pPr>
              <a:buNone/>
            </a:pPr>
            <a:r>
              <a:rPr lang="ru-RU" dirty="0" smtClean="0"/>
              <a:t>5  5  7   7  1  1     3   9 2  6 4  1     7 1 8  2  1  4 5  3  4  1</a:t>
            </a:r>
          </a:p>
          <a:p>
            <a:pPr>
              <a:buNone/>
            </a:pPr>
            <a:r>
              <a:rPr lang="ru-RU" dirty="0" smtClean="0"/>
              <a:t>5+5+7+7+1+1=2+6=8</a:t>
            </a:r>
          </a:p>
          <a:p>
            <a:pPr>
              <a:buNone/>
            </a:pPr>
            <a:r>
              <a:rPr lang="ru-RU" dirty="0" smtClean="0"/>
              <a:t>3+9+2+6+4+1=2+5=7</a:t>
            </a:r>
          </a:p>
          <a:p>
            <a:pPr>
              <a:buNone/>
            </a:pPr>
            <a:r>
              <a:rPr lang="ru-RU" dirty="0" smtClean="0"/>
              <a:t>7+1+8+2+1+4+5+3+4+1=3+6=9</a:t>
            </a:r>
          </a:p>
          <a:p>
            <a:pPr>
              <a:buNone/>
            </a:pPr>
            <a:r>
              <a:rPr lang="ru-RU" dirty="0" smtClean="0"/>
              <a:t>8+7+9=2+4=</a:t>
            </a:r>
            <a:r>
              <a:rPr lang="ru-RU" b="1" dirty="0" smtClean="0"/>
              <a:t>6</a:t>
            </a:r>
          </a:p>
          <a:p>
            <a:pPr>
              <a:buNone/>
            </a:pPr>
            <a:r>
              <a:rPr lang="ru-RU" dirty="0" smtClean="0"/>
              <a:t>Вывод</a:t>
            </a:r>
            <a:r>
              <a:rPr lang="en-US" dirty="0" smtClean="0"/>
              <a:t>:</a:t>
            </a:r>
            <a:r>
              <a:rPr lang="ru-RU" dirty="0" smtClean="0"/>
              <a:t> число 6 является моим числом</a:t>
            </a:r>
          </a:p>
          <a:p>
            <a:pPr>
              <a:buNone/>
            </a:pPr>
            <a:r>
              <a:rPr lang="ru-RU" dirty="0" smtClean="0"/>
              <a:t>Вы – гуманитарий, Вы ответственны, имеете чувство долга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5400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Числа в астрологии.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Влияние планет,                            1 – Солнце</a:t>
            </a:r>
          </a:p>
          <a:p>
            <a:pPr>
              <a:buNone/>
            </a:pPr>
            <a:r>
              <a:rPr lang="ru-RU" dirty="0" smtClean="0"/>
              <a:t>  Ведь каждой из них                     2 - Луна</a:t>
            </a:r>
          </a:p>
          <a:p>
            <a:pPr>
              <a:buNone/>
            </a:pPr>
            <a:r>
              <a:rPr lang="ru-RU" dirty="0" smtClean="0"/>
              <a:t>  Соответствует                                 3 - Марс</a:t>
            </a:r>
          </a:p>
          <a:p>
            <a:pPr>
              <a:buNone/>
            </a:pPr>
            <a:r>
              <a:rPr lang="ru-RU" dirty="0" smtClean="0"/>
              <a:t>  Определённое число</a:t>
            </a:r>
            <a:r>
              <a:rPr lang="en-US" dirty="0" smtClean="0"/>
              <a:t>:</a:t>
            </a:r>
            <a:r>
              <a:rPr lang="ru-RU" dirty="0" smtClean="0"/>
              <a:t>                 4 - Меркурий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5 – Юпитер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6 – Венера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7 – Сатурн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8 – Уран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9 - Нептун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360</TotalTime>
  <Words>916</Words>
  <Application>Microsoft Office PowerPoint</Application>
  <PresentationFormat>Экран (4:3)</PresentationFormat>
  <Paragraphs>122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Магические числа</vt:lpstr>
      <vt:lpstr>Ведение</vt:lpstr>
      <vt:lpstr>Гипотеза: предположим, что магия чисел влияет на судьбу людей. Цели:</vt:lpstr>
      <vt:lpstr>Числа правят миром</vt:lpstr>
      <vt:lpstr>&lt;&lt;Характеристика&gt;&gt; человека</vt:lpstr>
      <vt:lpstr>Презентация PowerPoint</vt:lpstr>
      <vt:lpstr>Все тайны о себе при помощи чисел,</vt:lpstr>
      <vt:lpstr>Пример:</vt:lpstr>
      <vt:lpstr>Числа в астрологии.</vt:lpstr>
      <vt:lpstr>Магическое значение чисел</vt:lpstr>
      <vt:lpstr>Вывод: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Магические числа</dc:title>
  <dc:creator>Пользователь</dc:creator>
  <cp:lastModifiedBy>Toshiba</cp:lastModifiedBy>
  <cp:revision>38</cp:revision>
  <dcterms:created xsi:type="dcterms:W3CDTF">2016-12-08T11:23:04Z</dcterms:created>
  <dcterms:modified xsi:type="dcterms:W3CDTF">2017-02-19T07:33:40Z</dcterms:modified>
</cp:coreProperties>
</file>