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64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401FB-6883-4589-B9DD-BCC0167386BC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C273A-1D99-49FA-933D-26692CFD4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4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CE916D-D5BC-4B7A-89DB-1A1510FDBB42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B1F765-D00C-4CC1-A896-7E2068C84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2285992"/>
            <a:ext cx="6084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Ш</a:t>
            </a:r>
            <a:r>
              <a:rPr lang="ru-RU" sz="2400" dirty="0" smtClean="0">
                <a:solidFill>
                  <a:schemeClr val="bg1"/>
                </a:solidFill>
              </a:rPr>
              <a:t>ахматы </a:t>
            </a: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ш</a:t>
            </a:r>
            <a:r>
              <a:rPr lang="ru-RU" sz="2400" dirty="0" smtClean="0">
                <a:solidFill>
                  <a:schemeClr val="bg1"/>
                </a:solidFill>
              </a:rPr>
              <a:t>ашки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1600" dirty="0" smtClean="0">
              <a:solidFill>
                <a:prstClr val="white"/>
              </a:solidFill>
            </a:endParaRPr>
          </a:p>
          <a:p>
            <a:pPr lvl="0"/>
            <a:endParaRPr lang="ru-RU" sz="1600" dirty="0">
              <a:solidFill>
                <a:prstClr val="white"/>
              </a:solidFill>
            </a:endParaRPr>
          </a:p>
          <a:p>
            <a:pPr lvl="0" algn="ctr"/>
            <a:r>
              <a:rPr lang="ru-RU" sz="1600" dirty="0" smtClean="0">
                <a:solidFill>
                  <a:prstClr val="white"/>
                </a:solidFill>
              </a:rPr>
              <a:t>Познавательно-исследовательская </a:t>
            </a:r>
            <a:r>
              <a:rPr lang="ru-RU" sz="1600" dirty="0">
                <a:solidFill>
                  <a:prstClr val="white"/>
                </a:solidFill>
              </a:rPr>
              <a:t>деятельность дошкольников 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>
                <a:solidFill>
                  <a:prstClr val="white"/>
                </a:solidFill>
              </a:rPr>
              <a:t>старшей </a:t>
            </a:r>
            <a:r>
              <a:rPr lang="ru-RU" sz="1600" dirty="0" smtClean="0">
                <a:solidFill>
                  <a:prstClr val="white"/>
                </a:solidFill>
              </a:rPr>
              <a:t>группы </a:t>
            </a:r>
            <a:r>
              <a:rPr lang="ru-RU" sz="1600" dirty="0">
                <a:solidFill>
                  <a:prstClr val="white"/>
                </a:solidFill>
              </a:rPr>
              <a:t>№9.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8192" y="4429132"/>
            <a:ext cx="271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 воспитатель: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Смирнова В.В.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МАДОУ №61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7686" y="62865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Великий Новгород 2017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Проблемный вопрос:  </a:t>
            </a:r>
          </a:p>
          <a:p>
            <a:pPr algn="ctr"/>
            <a:r>
              <a:rPr lang="ru-RU" sz="2800" b="1" dirty="0" smtClean="0"/>
              <a:t> Владик</a:t>
            </a:r>
            <a:r>
              <a:rPr lang="ru-RU" sz="2800" b="1" dirty="0" smtClean="0"/>
              <a:t>:</a:t>
            </a:r>
            <a:r>
              <a:rPr lang="ru-RU" sz="2800" dirty="0" smtClean="0"/>
              <a:t> а  почему соревнования по шахматам между людьми разных стран есть, а по игре в шахматы таких соревнований не проводятся, ведь </a:t>
            </a:r>
            <a:r>
              <a:rPr lang="ru-RU" sz="2800" dirty="0">
                <a:solidFill>
                  <a:prstClr val="black"/>
                </a:solidFill>
              </a:rPr>
              <a:t>у шахмат и шашек много одинакового</a:t>
            </a:r>
            <a:r>
              <a:rPr lang="ru-RU" sz="2800" dirty="0" smtClean="0"/>
              <a:t>?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исследования</a:t>
            </a:r>
            <a:r>
              <a:rPr lang="ru-RU" sz="2400" dirty="0" smtClean="0"/>
              <a:t>: выяснить сходства и различия игр шахматы и шашки.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685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Владик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 </a:t>
            </a:r>
            <a:r>
              <a:rPr lang="ru-RU" dirty="0" smtClean="0"/>
              <a:t>у шахмат и шашек одинаковые доски для игры.</a:t>
            </a:r>
          </a:p>
          <a:p>
            <a:r>
              <a:rPr lang="ru-RU" b="1" dirty="0" smtClean="0"/>
              <a:t>Слава </a:t>
            </a:r>
            <a:r>
              <a:rPr lang="ru-RU" dirty="0" smtClean="0"/>
              <a:t>– и цвет игровых фигур тоже одинаковый: белые и черные.</a:t>
            </a:r>
          </a:p>
          <a:p>
            <a:r>
              <a:rPr lang="ru-RU" b="1" dirty="0" smtClean="0"/>
              <a:t>Владик</a:t>
            </a:r>
            <a:r>
              <a:rPr lang="ru-RU" dirty="0" smtClean="0"/>
              <a:t> – в шахматы и в шашки играют по два человека, значит кто-то выиграет.</a:t>
            </a:r>
            <a:endParaRPr lang="ru-RU" dirty="0" smtClean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86058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4290"/>
            <a:ext cx="7920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Владик </a:t>
            </a:r>
            <a:r>
              <a:rPr lang="ru-RU" dirty="0" smtClean="0">
                <a:solidFill>
                  <a:prstClr val="black"/>
                </a:solidFill>
              </a:rPr>
              <a:t>– но много и разного.</a:t>
            </a:r>
          </a:p>
          <a:p>
            <a:r>
              <a:rPr lang="ru-RU" b="1" dirty="0" smtClean="0"/>
              <a:t>Слава</a:t>
            </a:r>
            <a:r>
              <a:rPr lang="ru-RU" dirty="0" smtClean="0"/>
              <a:t> – в шахматах и в шашках </a:t>
            </a:r>
            <a:r>
              <a:rPr lang="en-US" dirty="0" smtClean="0"/>
              <a:t>“</a:t>
            </a:r>
            <a:r>
              <a:rPr lang="ru-RU" dirty="0" smtClean="0"/>
              <a:t>бьют</a:t>
            </a:r>
            <a:r>
              <a:rPr lang="en-US" dirty="0" smtClean="0"/>
              <a:t>”</a:t>
            </a:r>
            <a:r>
              <a:rPr lang="ru-RU" dirty="0" smtClean="0"/>
              <a:t> по-разному.</a:t>
            </a:r>
          </a:p>
          <a:p>
            <a:r>
              <a:rPr lang="ru-RU" b="1" dirty="0" smtClean="0"/>
              <a:t>Артём Т.</a:t>
            </a:r>
            <a:r>
              <a:rPr lang="ru-RU" dirty="0" smtClean="0"/>
              <a:t> – в шашках нет фигур и все шашки равны, а в шахматах есть фигуры и они имеют разную «цену» и ходит каждая фигура по-разному.</a:t>
            </a:r>
          </a:p>
          <a:p>
            <a:r>
              <a:rPr lang="ru-RU" b="1" dirty="0" smtClean="0"/>
              <a:t>Владик </a:t>
            </a:r>
            <a:r>
              <a:rPr lang="ru-RU" dirty="0" smtClean="0"/>
              <a:t>– в шахматах пешка назад не </a:t>
            </a:r>
            <a:r>
              <a:rPr lang="en-US" dirty="0" smtClean="0"/>
              <a:t>“</a:t>
            </a:r>
            <a:r>
              <a:rPr lang="ru-RU" dirty="0" smtClean="0"/>
              <a:t>бьёт</a:t>
            </a:r>
            <a:r>
              <a:rPr lang="en-US" dirty="0" smtClean="0"/>
              <a:t>”</a:t>
            </a:r>
            <a:r>
              <a:rPr lang="ru-RU" dirty="0" smtClean="0"/>
              <a:t>, а в шашках - </a:t>
            </a:r>
            <a:r>
              <a:rPr lang="en-US" dirty="0" smtClean="0"/>
              <a:t>“</a:t>
            </a:r>
            <a:r>
              <a:rPr lang="ru-RU" dirty="0" smtClean="0"/>
              <a:t>бьёт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2456" y="2725670"/>
            <a:ext cx="4232829" cy="317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48121" y="2762249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66017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Артём Т.</a:t>
            </a:r>
            <a:r>
              <a:rPr lang="ru-RU" dirty="0" smtClean="0"/>
              <a:t> – в шахматах игра заканчивается, когда ставят мат, или ничья.</a:t>
            </a:r>
          </a:p>
          <a:p>
            <a:r>
              <a:rPr lang="ru-RU" b="1" dirty="0" smtClean="0"/>
              <a:t>Слава </a:t>
            </a:r>
            <a:r>
              <a:rPr lang="ru-RU" dirty="0" smtClean="0"/>
              <a:t>– в шашках </a:t>
            </a:r>
            <a:r>
              <a:rPr lang="ru-RU" dirty="0">
                <a:solidFill>
                  <a:prstClr val="black"/>
                </a:solidFill>
              </a:rPr>
              <a:t>игра </a:t>
            </a:r>
            <a:r>
              <a:rPr lang="ru-RU" dirty="0" smtClean="0">
                <a:solidFill>
                  <a:prstClr val="black"/>
                </a:solidFill>
              </a:rPr>
              <a:t>заканчивается, когда у кого-то из соперников нет шашек. 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43473" y="2453895"/>
            <a:ext cx="4770223" cy="357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Результаты своих умозаключений дети занесли в таблицы 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 smtClean="0"/>
              <a:t>ети </a:t>
            </a:r>
            <a:r>
              <a:rPr lang="ru-RU" dirty="0" smtClean="0"/>
              <a:t>пришли к выводу, что в этих играх есть много разного и общего, но главное то, что это настольные игры в которые любят играть и дети и взрослые. Артем предложил провести соревнования по игре в шашки и в шахматы, и узнать кто лучший.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04864"/>
            <a:ext cx="600076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81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5122" name="Picture 2" descr="Картинки по запросу шахма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6637754" cy="4708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</TotalTime>
  <Words>273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Attic</dc:creator>
  <cp:lastModifiedBy>Admin</cp:lastModifiedBy>
  <cp:revision>10</cp:revision>
  <dcterms:created xsi:type="dcterms:W3CDTF">2017-01-29T19:06:46Z</dcterms:created>
  <dcterms:modified xsi:type="dcterms:W3CDTF">2017-02-21T12:02:04Z</dcterms:modified>
</cp:coreProperties>
</file>