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8C65-A4B1-4969-B2F2-0C536F42716A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7003-FF41-45F0-BCC9-DF0AD2C06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9001156" cy="1857388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Автоматизация звука [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] в скороговорках,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чистоговорках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886200"/>
            <a:ext cx="6786610" cy="218600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учителя-логопеда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рисунками  учеников МБОУ СОШ 2 на тему «Любимое животное», стихи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Скомороховой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МКУ ЦРО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Белореченский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r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Краснодарский край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15064" cy="12144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Ры-ры-ры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много дел у детворы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Ду-ду-ду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мы закинули уду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57826"/>
            <a:ext cx="6215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Ра-ра-ра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вдруг закончилась игра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Ла-ла-ла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рыбка в речку уплыла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07206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0"/>
            <a:ext cx="392905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Фисик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мой чудесный кот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него полно забот: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Надо птичку испугать,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кошки-мышки поиграть,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Выпить миску молока,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Посмотреть на облака,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Погулять среди цветов… –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 других таких котов!  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320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0"/>
            <a:ext cx="4186238" cy="20716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 лошадки – иго-го – 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Разноцветное седло 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 Звёздочка моя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Её любит вся семья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432"/>
            <a:ext cx="9538693" cy="688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357686" cy="20716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хитрый Рыжий кот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доме у меня живет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мурлычит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поутру: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«Повторяй –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ру-ру-ру-ру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16" y="3929066"/>
            <a:ext cx="4857784" cy="25717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синем море синий кит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Очень чисто говорит.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Раскрывает он свой рот – 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Он нам песенку поёт!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59" y="0"/>
            <a:ext cx="9216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4572000" cy="19288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Мой любимый кот Каприз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потерпит слова «брысь».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он чисто говорит,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Логопедом себя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мнит.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165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Автоматизация звука [р] в скороговорках, чистоговорках.  1 класс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11</cp:revision>
  <dcterms:created xsi:type="dcterms:W3CDTF">2017-02-26T19:05:53Z</dcterms:created>
  <dcterms:modified xsi:type="dcterms:W3CDTF">2017-02-26T21:22:17Z</dcterms:modified>
</cp:coreProperties>
</file>