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60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02A2"/>
    <a:srgbClr val="2F18DA"/>
    <a:srgbClr val="170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0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6DA7-9210-4101-9BE2-02D5F5CD2D5A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4B1E-DB4C-4709-865F-E3033DE87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19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6DA7-9210-4101-9BE2-02D5F5CD2D5A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4B1E-DB4C-4709-865F-E3033DE87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6DA7-9210-4101-9BE2-02D5F5CD2D5A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4B1E-DB4C-4709-865F-E3033DE87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43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6DA7-9210-4101-9BE2-02D5F5CD2D5A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4B1E-DB4C-4709-865F-E3033DE87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507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6DA7-9210-4101-9BE2-02D5F5CD2D5A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4B1E-DB4C-4709-865F-E3033DE87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33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6DA7-9210-4101-9BE2-02D5F5CD2D5A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4B1E-DB4C-4709-865F-E3033DE87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12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6DA7-9210-4101-9BE2-02D5F5CD2D5A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4B1E-DB4C-4709-865F-E3033DE87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60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6DA7-9210-4101-9BE2-02D5F5CD2D5A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4B1E-DB4C-4709-865F-E3033DE87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6DA7-9210-4101-9BE2-02D5F5CD2D5A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4B1E-DB4C-4709-865F-E3033DE87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6DA7-9210-4101-9BE2-02D5F5CD2D5A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4B1E-DB4C-4709-865F-E3033DE87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52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6DA7-9210-4101-9BE2-02D5F5CD2D5A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4B1E-DB4C-4709-865F-E3033DE87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72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E6DA7-9210-4101-9BE2-02D5F5CD2D5A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24B1E-DB4C-4709-865F-E3033DE87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56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audio" Target="../media/audio1.wav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slide" Target="slide12.xml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audio" Target="../media/audio1.wav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=1&amp;text=%D0%BC%D0%BE%D1%80%D0%B5%20%D1%80%D0%B0%D1%81%D0%BA%D1%80%D0%B0%D1%81%D0%BA%D0%B0&amp;img_url=http://raskraski.online/get_picture.php?id%3D2856%26norotate%3D1&amp;pos=33&amp;rpt=simage" TargetMode="External"/><Relationship Id="rId2" Type="http://schemas.openxmlformats.org/officeDocument/2006/relationships/hyperlink" Target="http://pedsovet.su/load/395-1-0-1396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1.wav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audio" Target="../media/audio1.wav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556792"/>
            <a:ext cx="7560840" cy="288032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ПТГ «Средства повышения познавательной активности обучающихся»</a:t>
            </a:r>
            <a:br>
              <a:rPr lang="ru-RU" sz="22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>
                <a:solidFill>
                  <a:srgbClr val="002060"/>
                </a:solidFill>
              </a:rPr>
              <a:t>Интерактивная раскраска-тренажёр 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по окружающему миру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«Моря, озёра и реки России»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4 класс</a:t>
            </a:r>
            <a:endParaRPr lang="ru-RU" sz="31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581128"/>
            <a:ext cx="6400800" cy="18002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Автор: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Гудова</a:t>
            </a:r>
            <a:r>
              <a:rPr lang="ru-RU" dirty="0" smtClean="0">
                <a:solidFill>
                  <a:schemeClr val="tx1"/>
                </a:solidFill>
              </a:rPr>
              <a:t> Наталья Михайловна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начальных классов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МОУ «С(К)ОШИ № 4»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г. Магнитогорск Челябинская область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3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Из какого озера вытекает река Нева?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3789040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7584" y="5373216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3528" y="3140968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27584" y="4934671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39552" y="3315398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48640" y="3616783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815628" y="2652079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Овал 11">
            <a:hlinkClick r:id="rId2" action="ppaction://hlinksldjump"/>
          </p:cNvPr>
          <p:cNvSpPr/>
          <p:nvPr/>
        </p:nvSpPr>
        <p:spPr>
          <a:xfrm>
            <a:off x="465657" y="1571959"/>
            <a:ext cx="32403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Из Ладожского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12863"/>
            <a:ext cx="4628593" cy="3356175"/>
          </a:xfrm>
          <a:prstGeom prst="rect">
            <a:avLst/>
          </a:prstGeom>
        </p:spPr>
      </p:pic>
      <p:sp>
        <p:nvSpPr>
          <p:cNvPr id="16" name="Овал 15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465657" y="2717630"/>
            <a:ext cx="32403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Из Каспийского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7" name="Овал 1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465657" y="3854551"/>
            <a:ext cx="32403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Из Онежского </a:t>
            </a:r>
            <a:endParaRPr lang="ru-RU" sz="1400" b="1" dirty="0">
              <a:latin typeface="Monotype Corsiva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6" y="1812863"/>
            <a:ext cx="4609268" cy="33561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7" y="1812863"/>
            <a:ext cx="4609266" cy="33561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87" y="1812864"/>
            <a:ext cx="4609267" cy="335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7" y="1812865"/>
            <a:ext cx="4609266" cy="33561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7" y="1812866"/>
            <a:ext cx="4609266" cy="33561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1812866"/>
            <a:ext cx="4628592" cy="33561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1812866"/>
            <a:ext cx="4628593" cy="335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99176" cy="1143000"/>
          </a:xfrm>
        </p:spPr>
        <p:txBody>
          <a:bodyPr>
            <a:normAutofit/>
          </a:bodyPr>
          <a:lstStyle/>
          <a:p>
            <a:r>
              <a:rPr lang="ru-RU" dirty="0"/>
              <a:t>Сколько рек в России?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3789040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7584" y="5373216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3528" y="3140968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27584" y="4934671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39552" y="3315398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48640" y="3616783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815628" y="2652079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Овал 1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65657" y="1571959"/>
            <a:ext cx="32403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Около  200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12863"/>
            <a:ext cx="4628593" cy="3356175"/>
          </a:xfrm>
          <a:prstGeom prst="rect">
            <a:avLst/>
          </a:prstGeom>
        </p:spPr>
      </p:pic>
      <p:sp>
        <p:nvSpPr>
          <p:cNvPr id="16" name="Овал 15">
            <a:hlinkClick r:id="rId4" action="ppaction://hlinksldjump"/>
          </p:cNvPr>
          <p:cNvSpPr/>
          <p:nvPr/>
        </p:nvSpPr>
        <p:spPr>
          <a:xfrm>
            <a:off x="465657" y="2717630"/>
            <a:ext cx="32403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Около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2 000  000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7" name="Овал 16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65657" y="3854551"/>
            <a:ext cx="32403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Около  2000</a:t>
            </a:r>
            <a:endParaRPr lang="ru-RU" sz="1400" b="1" dirty="0">
              <a:latin typeface="Monotype Corsiva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6" y="1812863"/>
            <a:ext cx="4609268" cy="33561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7" y="1812863"/>
            <a:ext cx="4609266" cy="33561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87" y="1812864"/>
            <a:ext cx="4609267" cy="335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7" y="1812865"/>
            <a:ext cx="4609266" cy="33561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7" y="1812866"/>
            <a:ext cx="4609266" cy="33561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1812866"/>
            <a:ext cx="4628592" cy="33561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1812866"/>
            <a:ext cx="4628593" cy="33561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7" y="1812866"/>
            <a:ext cx="4609265" cy="335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0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охраняется в Дальневосточном заповеднике?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3789040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7584" y="5373216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3528" y="3140968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27584" y="4934671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39552" y="3315398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48640" y="3616783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815628" y="2652079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Овал 11">
            <a:hlinkClick r:id="rId2" action="ppaction://hlinksldjump"/>
          </p:cNvPr>
          <p:cNvSpPr/>
          <p:nvPr/>
        </p:nvSpPr>
        <p:spPr>
          <a:xfrm>
            <a:off x="465657" y="1571959"/>
            <a:ext cx="32403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Участок моря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12863"/>
            <a:ext cx="4628593" cy="3356175"/>
          </a:xfrm>
          <a:prstGeom prst="rect">
            <a:avLst/>
          </a:prstGeom>
        </p:spPr>
      </p:pic>
      <p:sp>
        <p:nvSpPr>
          <p:cNvPr id="16" name="Овал 15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465657" y="2717630"/>
            <a:ext cx="32403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Участок  леса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7" name="Овал 1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465657" y="3854551"/>
            <a:ext cx="32403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Участок  степи</a:t>
            </a:r>
            <a:endParaRPr lang="ru-RU" sz="1400" b="1" dirty="0">
              <a:latin typeface="Monotype Corsiva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6" y="1812863"/>
            <a:ext cx="4609268" cy="33561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7" y="1812863"/>
            <a:ext cx="4609266" cy="33561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87" y="1812864"/>
            <a:ext cx="4609267" cy="335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7" y="1812865"/>
            <a:ext cx="4609266" cy="33561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7" y="1812866"/>
            <a:ext cx="4609266" cy="33561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1812866"/>
            <a:ext cx="4628592" cy="33561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1812866"/>
            <a:ext cx="4628593" cy="33561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7" y="1812866"/>
            <a:ext cx="4609265" cy="335617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1812866"/>
            <a:ext cx="4628593" cy="335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19" y="0"/>
            <a:ext cx="9458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4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ресурсы: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03244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Шаблон презентации </a:t>
            </a:r>
            <a:r>
              <a:rPr lang="ru-RU" i="1" dirty="0" smtClean="0"/>
              <a:t>(</a:t>
            </a:r>
            <a:r>
              <a:rPr lang="en-US" i="1" dirty="0">
                <a:hlinkClick r:id="rId2"/>
              </a:rPr>
              <a:t>http://</a:t>
            </a:r>
            <a:r>
              <a:rPr lang="en-US" i="1" dirty="0" smtClean="0">
                <a:hlinkClick r:id="rId2"/>
              </a:rPr>
              <a:t>pedsovet.su/load/395-1-0-13967</a:t>
            </a:r>
            <a:r>
              <a:rPr lang="ru-RU" i="1" dirty="0" smtClean="0"/>
              <a:t>) </a:t>
            </a:r>
            <a:r>
              <a:rPr lang="ru-RU" i="1" dirty="0"/>
              <a:t>Автор:</a:t>
            </a:r>
            <a:r>
              <a:rPr lang="ru-RU" dirty="0"/>
              <a:t> </a:t>
            </a:r>
            <a:r>
              <a:rPr lang="ru-RU" i="1" dirty="0"/>
              <a:t>Ермолаева Ирина </a:t>
            </a:r>
            <a:r>
              <a:rPr lang="ru-RU" i="1" dirty="0" smtClean="0"/>
              <a:t>Алексеевна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учитель информатики и математики, МОУ "Павловская </a:t>
            </a:r>
            <a:r>
              <a:rPr lang="ru-RU" i="1" dirty="0" smtClean="0"/>
              <a:t>СОШ" </a:t>
            </a:r>
            <a:r>
              <a:rPr lang="ru-RU" i="1" dirty="0"/>
              <a:t>с. Павловска Павловского района Алтайского края </a:t>
            </a:r>
            <a:endParaRPr lang="ru-RU" i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Раскраска </a:t>
            </a:r>
            <a:r>
              <a:rPr lang="ru-RU" i="1" dirty="0" smtClean="0"/>
              <a:t>(</a:t>
            </a:r>
            <a:r>
              <a:rPr lang="en-US" i="1" dirty="0" smtClean="0">
                <a:hlinkClick r:id="rId3"/>
              </a:rPr>
              <a:t>https</a:t>
            </a:r>
            <a:r>
              <a:rPr lang="en-US" i="1" dirty="0">
                <a:hlinkClick r:id="rId3"/>
              </a:rPr>
              <a:t>://yandex.ru/images/search?p=1&amp;text=%</a:t>
            </a:r>
            <a:r>
              <a:rPr lang="en-US" i="1" dirty="0" smtClean="0">
                <a:hlinkClick r:id="rId3"/>
              </a:rPr>
              <a:t>D0%BC%D0%BE%D1%80%D0%B5%20%D1%80%D0%B0%D1%81%D0%BA%D1%80%D0%B0%D1%81%D0%BA%D0%B0&amp;img_url=http%3A%2F%2Fraskraski.online%2Fget_picture.php%3Fid%3D2856%26norotate%3D1&amp;pos=33&amp;rpt=simage</a:t>
            </a:r>
            <a:r>
              <a:rPr lang="ru-RU" i="1" dirty="0" smtClean="0"/>
              <a:t>)</a:t>
            </a:r>
            <a:endParaRPr lang="en-US" i="1" dirty="0" smtClean="0"/>
          </a:p>
          <a:p>
            <a:r>
              <a:rPr lang="ru-RU" b="1" smtClean="0">
                <a:solidFill>
                  <a:srgbClr val="FF0000"/>
                </a:solidFill>
              </a:rPr>
              <a:t>Руководитель </a:t>
            </a:r>
            <a:r>
              <a:rPr lang="ru-RU" b="1" dirty="0" smtClean="0">
                <a:solidFill>
                  <a:srgbClr val="FF0000"/>
                </a:solidFill>
              </a:rPr>
              <a:t>ТГ </a:t>
            </a:r>
            <a:r>
              <a:rPr lang="ru-RU" i="1" dirty="0" err="1" smtClean="0"/>
              <a:t>Зарицкая</a:t>
            </a:r>
            <a:r>
              <a:rPr lang="ru-RU" i="1" dirty="0" smtClean="0"/>
              <a:t> Елена Викторовна, учитель начальных классов МОУ «СОШ № 10 им. </a:t>
            </a:r>
            <a:r>
              <a:rPr lang="ru-RU" i="1" dirty="0" err="1" smtClean="0"/>
              <a:t>В.П.Поляничко</a:t>
            </a:r>
            <a:r>
              <a:rPr lang="ru-RU" i="1" dirty="0" smtClean="0"/>
              <a:t>» </a:t>
            </a:r>
          </a:p>
          <a:p>
            <a:r>
              <a:rPr lang="ru-RU" i="1" dirty="0" smtClean="0"/>
              <a:t>г. Магнитогорска Челябинской области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40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86409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Дорогой друг!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6004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Ты изучил большую тему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«Моря, озёра и реки России».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Узнал много интересного. Выполнив тест ты проверишь свои знания.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После успешного выполнения всех заданий тебя ждёт сюрприз.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Удачи!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Какой океан не омывает берега России?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3789040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7584" y="5373216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3528" y="3140968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27584" y="4934671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39552" y="3315398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48640" y="3616783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815628" y="2652079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Овал 11">
            <a:hlinkClick r:id="rId2" action="ppaction://hlinksldjump"/>
          </p:cNvPr>
          <p:cNvSpPr/>
          <p:nvPr/>
        </p:nvSpPr>
        <p:spPr>
          <a:xfrm>
            <a:off x="465657" y="1571959"/>
            <a:ext cx="32403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Индийский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12863"/>
            <a:ext cx="4628593" cy="3356175"/>
          </a:xfrm>
          <a:prstGeom prst="rect">
            <a:avLst/>
          </a:prstGeom>
        </p:spPr>
      </p:pic>
      <p:sp>
        <p:nvSpPr>
          <p:cNvPr id="16" name="Овал 15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465657" y="2717630"/>
            <a:ext cx="32403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Тихий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7" name="Овал 1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465657" y="3854551"/>
            <a:ext cx="32403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Атлантический</a:t>
            </a:r>
            <a:endParaRPr lang="ru-RU" sz="1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99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Моря какого океана – самые холодные?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3789040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7584" y="5373216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3528" y="3140968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27584" y="4934671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39552" y="3315398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48640" y="3616783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815628" y="2652079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Овал 1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65657" y="1571959"/>
            <a:ext cx="32403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Тихого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12863"/>
            <a:ext cx="4628593" cy="3356175"/>
          </a:xfrm>
          <a:prstGeom prst="rect">
            <a:avLst/>
          </a:prstGeom>
        </p:spPr>
      </p:pic>
      <p:sp>
        <p:nvSpPr>
          <p:cNvPr id="16" name="Овал 15">
            <a:hlinkClick r:id="rId4" action="ppaction://hlinksldjump"/>
          </p:cNvPr>
          <p:cNvSpPr/>
          <p:nvPr/>
        </p:nvSpPr>
        <p:spPr>
          <a:xfrm>
            <a:off x="465657" y="2717630"/>
            <a:ext cx="32403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Северного ледовитого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7" name="Овал 16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65657" y="3854551"/>
            <a:ext cx="32403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Атлантического</a:t>
            </a:r>
            <a:endParaRPr lang="ru-RU" sz="1400" b="1" dirty="0">
              <a:latin typeface="Monotype Corsiva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6" y="1812863"/>
            <a:ext cx="4609268" cy="335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8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 какому океану относится Балтийское море?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3789040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7584" y="5373216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3528" y="3140968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27584" y="4934671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39552" y="3315398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48640" y="3616783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815628" y="2652079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Овал 1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65657" y="1571959"/>
            <a:ext cx="32403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Monotype Corsiva" pitchFamily="66" charset="0"/>
              </a:rPr>
              <a:t>к</a:t>
            </a:r>
            <a:r>
              <a:rPr lang="ru-RU" sz="2400" b="1" dirty="0" smtClean="0">
                <a:latin typeface="Monotype Corsiva" pitchFamily="66" charset="0"/>
              </a:rPr>
              <a:t>   Тихому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12863"/>
            <a:ext cx="4628593" cy="3356175"/>
          </a:xfrm>
          <a:prstGeom prst="rect">
            <a:avLst/>
          </a:prstGeom>
        </p:spPr>
      </p:pic>
      <p:sp>
        <p:nvSpPr>
          <p:cNvPr id="16" name="Овал 15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65657" y="2717630"/>
            <a:ext cx="32403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Monotype Corsiva" pitchFamily="66" charset="0"/>
              </a:rPr>
              <a:t>к</a:t>
            </a:r>
            <a:r>
              <a:rPr lang="ru-RU" sz="2400" b="1" dirty="0" smtClean="0">
                <a:latin typeface="Monotype Corsiva" pitchFamily="66" charset="0"/>
              </a:rPr>
              <a:t>  </a:t>
            </a:r>
            <a:r>
              <a:rPr lang="ru-RU" sz="2400" b="1" dirty="0">
                <a:latin typeface="Monotype Corsiva" pitchFamily="66" charset="0"/>
              </a:rPr>
              <a:t>И</a:t>
            </a:r>
            <a:r>
              <a:rPr lang="ru-RU" sz="2400" b="1" dirty="0" smtClean="0">
                <a:latin typeface="Monotype Corsiva" pitchFamily="66" charset="0"/>
              </a:rPr>
              <a:t>ндийскому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7" name="Овал 16">
            <a:hlinkClick r:id="rId4" action="ppaction://hlinksldjump"/>
          </p:cNvPr>
          <p:cNvSpPr/>
          <p:nvPr/>
        </p:nvSpPr>
        <p:spPr>
          <a:xfrm>
            <a:off x="465657" y="3854551"/>
            <a:ext cx="32403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Monotype Corsiva" pitchFamily="66" charset="0"/>
              </a:rPr>
              <a:t>к</a:t>
            </a:r>
            <a:r>
              <a:rPr lang="ru-RU" sz="2400" b="1" dirty="0" smtClean="0">
                <a:latin typeface="Monotype Corsiva" pitchFamily="66" charset="0"/>
              </a:rPr>
              <a:t> Атлантическому</a:t>
            </a:r>
            <a:endParaRPr lang="ru-RU" sz="1400" b="1" dirty="0">
              <a:latin typeface="Monotype Corsiva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6" y="1812863"/>
            <a:ext cx="4609268" cy="33561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7" y="1812863"/>
            <a:ext cx="4609266" cy="335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 какому океану относится Берингово море?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3789040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7584" y="5373216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3528" y="3140968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27584" y="4934671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39552" y="3315398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48640" y="3616783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815628" y="2652079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Овал 11">
            <a:hlinkClick r:id="rId2" action="ppaction://hlinksldjump"/>
          </p:cNvPr>
          <p:cNvSpPr/>
          <p:nvPr/>
        </p:nvSpPr>
        <p:spPr>
          <a:xfrm>
            <a:off x="465657" y="1571959"/>
            <a:ext cx="32403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Monotype Corsiva" pitchFamily="66" charset="0"/>
              </a:rPr>
              <a:t>к</a:t>
            </a:r>
            <a:r>
              <a:rPr lang="ru-RU" sz="2400" b="1" dirty="0" smtClean="0">
                <a:latin typeface="Monotype Corsiva" pitchFamily="66" charset="0"/>
              </a:rPr>
              <a:t>  Тихому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12863"/>
            <a:ext cx="4628593" cy="3356175"/>
          </a:xfrm>
          <a:prstGeom prst="rect">
            <a:avLst/>
          </a:prstGeom>
        </p:spPr>
      </p:pic>
      <p:sp>
        <p:nvSpPr>
          <p:cNvPr id="16" name="Овал 15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465657" y="2717630"/>
            <a:ext cx="32403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Monotype Corsiva" pitchFamily="66" charset="0"/>
              </a:rPr>
              <a:t>к</a:t>
            </a:r>
            <a:r>
              <a:rPr lang="ru-RU" sz="2400" b="1" dirty="0" smtClean="0">
                <a:latin typeface="Monotype Corsiva" pitchFamily="66" charset="0"/>
              </a:rPr>
              <a:t>  Индийскому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7" name="Овал 1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465657" y="3854551"/>
            <a:ext cx="32403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Monotype Corsiva" pitchFamily="66" charset="0"/>
              </a:rPr>
              <a:t>к</a:t>
            </a:r>
            <a:r>
              <a:rPr lang="ru-RU" sz="2400" b="1" dirty="0" smtClean="0">
                <a:latin typeface="Monotype Corsiva" pitchFamily="66" charset="0"/>
              </a:rPr>
              <a:t>  Северному ледовитому</a:t>
            </a:r>
            <a:endParaRPr lang="ru-RU" sz="1400" b="1" dirty="0">
              <a:latin typeface="Monotype Corsiva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6" y="1812863"/>
            <a:ext cx="4609268" cy="33561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7" y="1812863"/>
            <a:ext cx="4609266" cy="33561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87" y="1812864"/>
            <a:ext cx="4609267" cy="335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86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Какое озеро России – самое большое?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3789040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7584" y="5373216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3528" y="3140968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27584" y="4934671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39552" y="3315398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48640" y="3616783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815628" y="2652079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Овал 1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65657" y="1571959"/>
            <a:ext cx="32403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Байкал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12863"/>
            <a:ext cx="4628593" cy="3356175"/>
          </a:xfrm>
          <a:prstGeom prst="rect">
            <a:avLst/>
          </a:prstGeom>
        </p:spPr>
      </p:pic>
      <p:sp>
        <p:nvSpPr>
          <p:cNvPr id="16" name="Овал 15">
            <a:hlinkClick r:id="rId4" action="ppaction://hlinksldjump"/>
          </p:cNvPr>
          <p:cNvSpPr/>
          <p:nvPr/>
        </p:nvSpPr>
        <p:spPr>
          <a:xfrm>
            <a:off x="465657" y="2717630"/>
            <a:ext cx="32403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Каспийское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7" name="Овал 16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65657" y="3854551"/>
            <a:ext cx="32403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Ладожское</a:t>
            </a:r>
            <a:endParaRPr lang="ru-RU" sz="1400" b="1" dirty="0">
              <a:latin typeface="Monotype Corsiva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6" y="1812863"/>
            <a:ext cx="4609268" cy="33561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7" y="1812863"/>
            <a:ext cx="4609266" cy="33561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87" y="1812864"/>
            <a:ext cx="4609267" cy="335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7" y="1812865"/>
            <a:ext cx="4609266" cy="33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Какое озеро России – самое глубокое?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3789040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7584" y="5373216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3528" y="3140968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27584" y="4934671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39552" y="3315398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48640" y="3616783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815628" y="2652079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Овал 11">
            <a:hlinkClick r:id="rId2" action="ppaction://hlinksldjump"/>
          </p:cNvPr>
          <p:cNvSpPr/>
          <p:nvPr/>
        </p:nvSpPr>
        <p:spPr>
          <a:xfrm>
            <a:off x="465657" y="1571959"/>
            <a:ext cx="32403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Байкал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12863"/>
            <a:ext cx="4628593" cy="3356175"/>
          </a:xfrm>
          <a:prstGeom prst="rect">
            <a:avLst/>
          </a:prstGeom>
        </p:spPr>
      </p:pic>
      <p:sp>
        <p:nvSpPr>
          <p:cNvPr id="16" name="Овал 15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465657" y="2717630"/>
            <a:ext cx="32403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Каспийское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7" name="Овал 1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465657" y="3854551"/>
            <a:ext cx="32403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Онежское </a:t>
            </a:r>
            <a:endParaRPr lang="ru-RU" sz="1400" b="1" dirty="0">
              <a:latin typeface="Monotype Corsiva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6" y="1812863"/>
            <a:ext cx="4609268" cy="33561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7" y="1812863"/>
            <a:ext cx="4609266" cy="33561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87" y="1812864"/>
            <a:ext cx="4609267" cy="335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7" y="1812865"/>
            <a:ext cx="4609266" cy="33561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7" y="1812866"/>
            <a:ext cx="4609266" cy="335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Какое озеро считается самым крупным в Европе?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3789040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7584" y="5373216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3528" y="3140968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27584" y="4934671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39552" y="3315398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48640" y="3616783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815628" y="2652079"/>
            <a:ext cx="447484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Овал 11">
            <a:hlinkClick r:id="rId2" action="ppaction://hlinksldjump"/>
          </p:cNvPr>
          <p:cNvSpPr/>
          <p:nvPr/>
        </p:nvSpPr>
        <p:spPr>
          <a:xfrm>
            <a:off x="465657" y="1571959"/>
            <a:ext cx="32403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Ладожское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12863"/>
            <a:ext cx="4628593" cy="3356175"/>
          </a:xfrm>
          <a:prstGeom prst="rect">
            <a:avLst/>
          </a:prstGeom>
        </p:spPr>
      </p:pic>
      <p:sp>
        <p:nvSpPr>
          <p:cNvPr id="16" name="Овал 15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465657" y="2717630"/>
            <a:ext cx="32403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Каспийское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7" name="Овал 1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465657" y="3854551"/>
            <a:ext cx="32403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Онежское </a:t>
            </a:r>
            <a:endParaRPr lang="ru-RU" sz="1400" b="1" dirty="0">
              <a:latin typeface="Monotype Corsiva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6" y="1812863"/>
            <a:ext cx="4609268" cy="33561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7" y="1812863"/>
            <a:ext cx="4609266" cy="33561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87" y="1812864"/>
            <a:ext cx="4609267" cy="335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7" y="1812865"/>
            <a:ext cx="4609266" cy="33561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7" y="1812866"/>
            <a:ext cx="4609266" cy="33561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1812866"/>
            <a:ext cx="4628592" cy="335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6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198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ПТГ «Средства повышения познавательной активности обучающихся»  Интерактивная раскраска-тренажёр  по окружающему миру «Моря, озёра и реки России» 4 класс</vt:lpstr>
      <vt:lpstr>Дорогой друг!</vt:lpstr>
      <vt:lpstr>Какой океан не омывает берега России?</vt:lpstr>
      <vt:lpstr>Моря какого океана – самые холодные?</vt:lpstr>
      <vt:lpstr>К какому океану относится Балтийское море?</vt:lpstr>
      <vt:lpstr>К какому океану относится Берингово море?</vt:lpstr>
      <vt:lpstr>Какое озеро России – самое большое?</vt:lpstr>
      <vt:lpstr>Какое озеро России – самое глубокое?</vt:lpstr>
      <vt:lpstr>Какое озеро считается самым крупным в Европе?</vt:lpstr>
      <vt:lpstr>Из какого озера вытекает река Нева?</vt:lpstr>
      <vt:lpstr>Сколько рек в России?</vt:lpstr>
      <vt:lpstr>Что охраняется в Дальневосточном заповеднике?</vt:lpstr>
      <vt:lpstr>Презентация PowerPoint</vt:lpstr>
      <vt:lpstr>Используемые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User</cp:lastModifiedBy>
  <cp:revision>27</cp:revision>
  <dcterms:created xsi:type="dcterms:W3CDTF">2017-01-20T05:23:56Z</dcterms:created>
  <dcterms:modified xsi:type="dcterms:W3CDTF">2017-02-28T15:52:52Z</dcterms:modified>
</cp:coreProperties>
</file>