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9" r:id="rId3"/>
    <p:sldId id="262" r:id="rId4"/>
    <p:sldId id="257" r:id="rId5"/>
    <p:sldId id="258" r:id="rId6"/>
    <p:sldId id="259" r:id="rId7"/>
    <p:sldId id="260" r:id="rId8"/>
    <p:sldId id="263" r:id="rId9"/>
    <p:sldId id="261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610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846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9155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2635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3343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1942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0209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564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589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7679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100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7926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208823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ИГРА</a:t>
            </a:r>
            <a:b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«Знатоки речи»</a:t>
            </a:r>
            <a:endParaRPr lang="ru-RU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4100" name="Picture 4" descr="http://soh7.moy.su/images/bibliotek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140968"/>
            <a:ext cx="3058648" cy="281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341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Вопрос 2</a:t>
            </a:r>
            <a:b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Образуйте родительный падеж множественного числа от слов:</a:t>
            </a:r>
            <a:b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1) носки, яблоки, полотенца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1511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38338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rgbClr val="FF0000"/>
                </a:solidFill>
                <a:latin typeface="Arial Black" panose="020B0A04020102020204" pitchFamily="34" charset="0"/>
              </a:rPr>
              <a:t>Образуйте родительный падеж множественного числа от слов:</a:t>
            </a:r>
            <a:br>
              <a:rPr lang="ru-RU" sz="4000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4000" dirty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ru-RU" sz="4000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endParaRPr lang="ru-RU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2841179"/>
          </a:xfrm>
        </p:spPr>
        <p:txBody>
          <a:bodyPr/>
          <a:lstStyle/>
          <a:p>
            <a:r>
              <a:rPr lang="ru-RU" sz="4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2) </a:t>
            </a: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чулки</a:t>
            </a:r>
          </a:p>
          <a:p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    помидоры</a:t>
            </a:r>
          </a:p>
          <a:p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    блюдца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95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Вопрос 3</a:t>
            </a:r>
            <a:br>
              <a:rPr lang="ru-RU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Просклоняйте слова:</a:t>
            </a:r>
            <a:endParaRPr lang="ru-RU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140968"/>
            <a:ext cx="8229600" cy="1761059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1) кенгуру</a:t>
            </a:r>
          </a:p>
          <a:p>
            <a:endParaRPr lang="ru-RU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2) бигуди</a:t>
            </a:r>
            <a:endParaRPr lang="ru-RU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pic>
        <p:nvPicPr>
          <p:cNvPr id="2050" name="Picture 2" descr="http://katty2562.rusedu.net/gallery/2178/1285169920_roll-vector5794204-3-copy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41"/>
          <a:stretch/>
        </p:blipFill>
        <p:spPr bwMode="auto">
          <a:xfrm>
            <a:off x="7380312" y="4962884"/>
            <a:ext cx="1488005" cy="160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699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Конкурс капитанов</a:t>
            </a:r>
            <a:endParaRPr lang="ru-RU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1)Верите ли вы, что слово «панама» образовано от Панамы – государства в Центральной Америке?</a:t>
            </a:r>
          </a:p>
          <a:p>
            <a:pPr algn="just"/>
            <a:endParaRPr lang="ru-RU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algn="just"/>
            <a:r>
              <a:rPr lang="ru-RU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2) Верите ли вы, что слово «зараза» двести лет назад означало «вы – прелесть, очарование» ?</a:t>
            </a:r>
            <a:endParaRPr lang="ru-RU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501008"/>
            <a:ext cx="8229600" cy="279432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СПАСИБО ЗА ВНИМАНИЕ!</a:t>
            </a:r>
            <a:br>
              <a:rPr lang="ru-RU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Говорите  и пишите грамотно!!!</a:t>
            </a:r>
            <a:endParaRPr lang="ru-RU" sz="36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026" name="Picture 2" descr="http://perunica.ru/uploads/posts/2012-09/1347464876_oe_x1ipjw8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32656"/>
            <a:ext cx="5715000" cy="3524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412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0.emosurf.com/00017s029u0i/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68760"/>
            <a:ext cx="7070852" cy="4507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5499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5456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РАЗМИНКА</a:t>
            </a:r>
            <a:b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«Вспомним теорию»</a:t>
            </a:r>
            <a:b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endParaRPr lang="ru-RU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41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Вопрос 1</a:t>
            </a:r>
            <a:b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Назовите основные задачи развития речи.</a:t>
            </a:r>
            <a:endParaRPr lang="ru-RU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Ответ: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Воспитание звуковой культуры речи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Развитие словаря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Формирование грамматического строя речи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Развитие связной речи</a:t>
            </a:r>
            <a:endParaRPr lang="ru-RU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35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31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Вопрос 2</a:t>
            </a:r>
            <a:b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Назовите основные стороны грамматического строя речи.</a:t>
            </a:r>
            <a:b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endParaRPr lang="ru-RU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276917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Ответ:</a:t>
            </a:r>
          </a:p>
          <a:p>
            <a:r>
              <a:rPr lang="ru-RU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Морфология</a:t>
            </a:r>
          </a:p>
          <a:p>
            <a:r>
              <a:rPr lang="ru-RU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Синтаксис</a:t>
            </a:r>
          </a:p>
          <a:p>
            <a:r>
              <a:rPr lang="ru-RU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Словообразование</a:t>
            </a:r>
            <a:endParaRPr lang="ru-RU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11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25202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Вопрос 3</a:t>
            </a:r>
            <a:br>
              <a:rPr lang="ru-RU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На каком году жизни значительно возрастает количество грамматических ошибок и почему?</a:t>
            </a:r>
            <a:br>
              <a:rPr lang="ru-RU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endParaRPr lang="ru-RU" sz="36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068960"/>
            <a:ext cx="8435280" cy="35283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Ответ: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На пятом году жизни, когда ребёнок начинает употреблять в своей речи распространённые предложения, у него активно растёт словарь, расширяется сфера общения. Ребёнок не всегда успевает запомнить слова в новой для него грамматической форме.</a:t>
            </a:r>
            <a:endParaRPr lang="ru-RU" sz="24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3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Вопрос 4</a:t>
            </a:r>
            <a:br>
              <a:rPr lang="ru-RU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От чего зависит состояние грамматической стороны речи ребёнка?</a:t>
            </a:r>
            <a:endParaRPr lang="ru-RU" sz="36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Ответ: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От психофизиологических закономерностей: внимания и мышления.</a:t>
            </a:r>
          </a:p>
          <a:p>
            <a:endParaRPr lang="ru-RU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От словарного запаса, фонематического слуха, речи окружающих.</a:t>
            </a:r>
          </a:p>
          <a:p>
            <a:endParaRPr lang="ru-RU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От педагогического контроля за правильностью речи.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929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10546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БЛИЦ-ТУРНИР</a:t>
            </a:r>
            <a:endParaRPr lang="ru-RU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85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064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Вопрос 1</a:t>
            </a:r>
            <a:b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Придумайте как можно больше прилагательных к слову воспитатель</a:t>
            </a:r>
            <a:b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http://www.edimdoma.ru/data/ckeditor_pictures/16240/content_6104568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429000"/>
            <a:ext cx="3048000" cy="2743201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724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166</Words>
  <Application>Microsoft Office PowerPoint</Application>
  <PresentationFormat>Экран (4:3)</PresentationFormat>
  <Paragraphs>39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ИГРА «Знатоки речи»</vt:lpstr>
      <vt:lpstr>Презентация PowerPoint</vt:lpstr>
      <vt:lpstr>РАЗМИНКА   «Вспомним теорию» </vt:lpstr>
      <vt:lpstr>Вопрос 1 Назовите основные задачи развития речи.</vt:lpstr>
      <vt:lpstr>Вопрос 2 Назовите основные стороны грамматического строя речи. </vt:lpstr>
      <vt:lpstr> Вопрос 3 На каком году жизни значительно возрастает количество грамматических ошибок и почему?  </vt:lpstr>
      <vt:lpstr>Вопрос 4 От чего зависит состояние грамматической стороны речи ребёнка?</vt:lpstr>
      <vt:lpstr>БЛИЦ-ТУРНИР</vt:lpstr>
      <vt:lpstr>Вопрос 1  Придумайте как можно больше прилагательных к слову воспитатель  </vt:lpstr>
      <vt:lpstr>Вопрос 2 Образуйте родительный падеж множественного числа от слов:  1) носки, яблоки, полотенца  </vt:lpstr>
      <vt:lpstr>Образуйте родительный падеж множественного числа от слов:  </vt:lpstr>
      <vt:lpstr>Вопрос 3 Просклоняйте слова:</vt:lpstr>
      <vt:lpstr>Конкурс капитанов</vt:lpstr>
      <vt:lpstr> СПАСИБО ЗА ВНИМАНИЕ!  Говорите  и пишите грамотно!!!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«Формирование грамматического строя речи у детей дошкольного возраста»</dc:title>
  <dc:creator>all</dc:creator>
  <cp:lastModifiedBy>all</cp:lastModifiedBy>
  <cp:revision>9</cp:revision>
  <dcterms:created xsi:type="dcterms:W3CDTF">2016-02-17T20:01:16Z</dcterms:created>
  <dcterms:modified xsi:type="dcterms:W3CDTF">2016-02-18T17:14:25Z</dcterms:modified>
</cp:coreProperties>
</file>