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8DA2-76F8-4251-AD24-8A36BD1C954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5637-AD4C-4A14-A8EF-82CD1CC4B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87474703a2f2f63726f7374692e72752f7061747465726e732f30302f30302f64642f353736393961323963392f707265766965772e6a7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191" y="142852"/>
            <a:ext cx="7217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ГОРОДЕЦКАЯ РОСПИСЬ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Выполнила: воспитатель 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категории МАДОУ «Детский сад № 46»</a:t>
            </a:r>
            <a:b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Былушкина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Т. Ю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22c0b136e738b3f7fcccc74f46d6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159" y="0"/>
            <a:ext cx="100290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on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125" y="0"/>
            <a:ext cx="96515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o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857496"/>
            <a:ext cx="6000756" cy="4000504"/>
          </a:xfrm>
          <a:prstGeom prst="rect">
            <a:avLst/>
          </a:prstGeom>
        </p:spPr>
      </p:pic>
      <p:pic>
        <p:nvPicPr>
          <p:cNvPr id="3" name="Рисунок 2" descr="1277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57818" cy="4018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ode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D:\ФОТО\КУРСЫ\мастер за работо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D:\ФОТО\КУРСЫ\мастерская-музей росписи в Городц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odetz_hram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0699" cy="3857628"/>
          </a:xfrm>
          <a:prstGeom prst="rect">
            <a:avLst/>
          </a:prstGeom>
        </p:spPr>
      </p:pic>
      <p:pic>
        <p:nvPicPr>
          <p:cNvPr id="3" name="Рисунок 2" descr="Городец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333725"/>
            <a:ext cx="5286412" cy="35242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odec15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92826" cy="3464603"/>
          </a:xfrm>
          <a:prstGeom prst="rect">
            <a:avLst/>
          </a:prstGeom>
        </p:spPr>
      </p:pic>
      <p:pic>
        <p:nvPicPr>
          <p:cNvPr id="3" name="Рисунок 2" descr="Moroz-i-solntse-den-tchu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189" y="2474716"/>
            <a:ext cx="6622811" cy="4383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065" y="0"/>
            <a:ext cx="95369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i-detsad.ru/image/zanatia4039_clip_image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oi-detsad.ru/image/zanatia4039_clip_image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oi-detsad.ru/image/zanatia4039_clip_image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oi-detsad.ru/image/zanatia4039_clip_image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3428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oi-detsad.ru/image/zanatia4039_clip_image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00438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oi-detsad.ru/image/zanatia4039_clip_image0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500438"/>
            <a:ext cx="27860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02200285257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D:\ФОТО\КУРСЫ\элементы роспис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писание: C:\Users\Администратор\Pictures\img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писание: C:\Users\Администратор\Pictures\img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64" y="4000504"/>
            <a:ext cx="51435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i-detsad.ru/image/zanatia4039_clip_image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54" cy="29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oi-detsad.ru/image/zanatia4039_clip_image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60" y="3000372"/>
            <a:ext cx="571504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80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D:\ФОТО\КУРСЫ\музей в Городц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307-66d8c1fc1340fe28fc2d219e47a15c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3574"/>
            <a:ext cx="9144000" cy="69215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1991538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16860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o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5404" y="0"/>
            <a:ext cx="100679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old_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4308" y="0"/>
            <a:ext cx="100233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32608" cy="6858000"/>
          </a:xfrm>
          <a:prstGeom prst="rect">
            <a:avLst/>
          </a:prstGeom>
        </p:spPr>
      </p:pic>
      <p:pic>
        <p:nvPicPr>
          <p:cNvPr id="4" name="Рисунок 3" descr="Moroz-i-solntse-den-tchud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9"/>
            <a:ext cx="4857752" cy="3857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7</cp:revision>
  <dcterms:created xsi:type="dcterms:W3CDTF">2015-10-01T19:21:43Z</dcterms:created>
  <dcterms:modified xsi:type="dcterms:W3CDTF">2017-02-26T19:12:11Z</dcterms:modified>
</cp:coreProperties>
</file>