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72" r:id="rId10"/>
    <p:sldId id="265" r:id="rId11"/>
    <p:sldId id="266" r:id="rId12"/>
    <p:sldId id="267" r:id="rId13"/>
    <p:sldId id="274" r:id="rId14"/>
    <p:sldId id="275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E7C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3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5212" y="435534"/>
            <a:ext cx="8612246" cy="288352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Тема:"</a:t>
            </a:r>
            <a:r>
              <a:rPr lang="ru-RU" b="1" dirty="0">
                <a:solidFill>
                  <a:srgbClr val="002060"/>
                </a:solidFill>
              </a:rPr>
              <a:t>Формы двигательной активности </a:t>
            </a:r>
            <a:r>
              <a:rPr lang="ru-RU" b="1" dirty="0" smtClean="0">
                <a:solidFill>
                  <a:srgbClr val="002060"/>
                </a:solidFill>
              </a:rPr>
              <a:t>в ДОУ".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422" y="5159829"/>
            <a:ext cx="11965577" cy="150658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инструктор по физической культуре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МДОУ детский сад № 48 </a:t>
            </a:r>
          </a:p>
          <a:p>
            <a:pPr algn="ctr"/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Копейского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округа: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Шичкина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алина Яковлевна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6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4722" y="367432"/>
            <a:ext cx="7035290" cy="3868392"/>
          </a:xfrm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дневного сна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года желательно использовать различные варианты гимнастики: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разминка в постели и самомассаж;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гимнастика игрового характера;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с использованием тренажеров или спортивного 	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пробежки по массажным дорожкам.</a:t>
            </a:r>
          </a:p>
          <a:p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7012" y="663383"/>
            <a:ext cx="5499845" cy="5408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67254" y="4913223"/>
            <a:ext cx="5514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гимнастику следует проводить 7-15 минут. </a:t>
            </a:r>
          </a:p>
        </p:txBody>
      </p:sp>
    </p:spTree>
    <p:extLst>
      <p:ext uri="{BB962C8B-B14F-4D97-AF65-F5344CB8AC3E}">
        <p14:creationId xmlns:p14="http://schemas.microsoft.com/office/powerpoint/2010/main" xmlns="" val="85357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9840" y="389468"/>
            <a:ext cx="8823369" cy="2864423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ru-RU" sz="9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9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чебные </a:t>
            </a:r>
            <a:r>
              <a:rPr lang="ru-RU" sz="9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физической культуре </a:t>
            </a:r>
            <a:r>
              <a:rPr lang="ru-RU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в детском саду для детей </a:t>
            </a:r>
            <a:endParaRPr lang="ru-RU" sz="8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 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– 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мин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3-4 лет – 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15-20 мин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4-5 лет 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20-25 мин.,</a:t>
            </a:r>
          </a:p>
          <a:p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лет- </a:t>
            </a:r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25-30 мин</a:t>
            </a:r>
            <a:r>
              <a:rPr lang="ru-RU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6-7 лет – 30-35 мин.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24282" y="2464872"/>
            <a:ext cx="591670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физкультурных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тренажеров простейшего и сложного устройства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интересам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фотки\сад фото\разное 2016\Новый рисун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192" y="3087172"/>
            <a:ext cx="5604622" cy="3556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032363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691" y="815022"/>
            <a:ext cx="9188606" cy="254247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является важным источником активности и саморазвития ребенка. Продолжительность ее зависит от индивидуальных проявлений детей в двигательной деятельности.</a:t>
            </a:r>
          </a:p>
          <a:p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5084" y="188900"/>
            <a:ext cx="7219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</a:t>
            </a:r>
          </a:p>
        </p:txBody>
      </p:sp>
      <p:pic>
        <p:nvPicPr>
          <p:cNvPr id="7171" name="Picture 3" descr="C:\Users\User\Desktop\фотки\сад фото\фото праздник зимы\DSC006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5329" y="2607878"/>
            <a:ext cx="5101768" cy="3826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23413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388" y="389964"/>
            <a:ext cx="11672047" cy="62394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перечисленными формами двигательной активности немаловажное значение имеет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отдых, физкультурно-массовые мероприятия. </a:t>
            </a:r>
            <a:endParaRPr lang="ru-RU" sz="24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таким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мероприятиям относится день здоровья, физкультурный досуг, физкультурно-спортивные праздники на воздухе, игры-соревнования, спартакиады.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фотки\сад фото\разное 2016\SAM_4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9833" y="1330803"/>
            <a:ext cx="5098678" cy="38240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274773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588" y="0"/>
            <a:ext cx="10960941" cy="3615267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двигательный режим старших дошкольников входят также  и совместная физкультурно-оздоровительная работа детского сада и семьи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задания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детей совместно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физкультурно-оздоровительных массовых мероприятиях дошкольного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</a:t>
            </a:r>
            <a:endParaRPr lang="ru-RU" sz="2400" b="1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522" y="3080671"/>
            <a:ext cx="4760261" cy="357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75260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705" y="670364"/>
            <a:ext cx="564842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 способствует: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повышению устойчивости организма к различным заболеваниям;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росту физической работоспособности;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нормализации деятельности отдельных органов и функциональных систем;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появлению положительных эмоций, способствующих укреплению психического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2017 год.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307" y="468658"/>
            <a:ext cx="6880412" cy="5513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45716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2991" y="431594"/>
            <a:ext cx="6854013" cy="4920991"/>
          </a:xfrm>
        </p:spPr>
        <p:txBody>
          <a:bodyPr>
            <a:normAutofit/>
          </a:bodyPr>
          <a:lstStyle/>
          <a:p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 способствует:</a:t>
            </a:r>
          </a:p>
          <a:p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•</a:t>
            </a:r>
            <a:r>
              <a:rPr lang="ru-RU" dirty="0"/>
              <a:t>	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устойчивости организма к различным заболеваниям; </a:t>
            </a:r>
          </a:p>
          <a:p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росту физической работоспособности; </a:t>
            </a:r>
          </a:p>
          <a:p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нормализации деятельности отдельных органов и функциональных систем; </a:t>
            </a:r>
          </a:p>
          <a:p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появлению положительных эмоций, способствующих укреплению психического здоровья. </a:t>
            </a:r>
          </a:p>
          <a:p>
            <a:endParaRPr lang="ru-RU" dirty="0"/>
          </a:p>
        </p:txBody>
      </p:sp>
      <p:pic>
        <p:nvPicPr>
          <p:cNvPr id="1026" name="Picture 2" descr="C:\Users\User\Desktop\фотки\сад фото\ДЮСШ веселые старты 2016\2016-03-25-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4108" y="254000"/>
            <a:ext cx="4725330" cy="6300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775672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86691"/>
            <a:ext cx="11239395" cy="3635322"/>
          </a:xfrm>
        </p:spPr>
        <p:txBody>
          <a:bodyPr>
            <a:noAutofit/>
          </a:bodyPr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двигательном режиме детей принадлежит физкультурно-оздоровительным занятиям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 относятся общеизвестные виды двигательной активности: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упражнения во время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прогулок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паузы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User\Desktop\фотки\сад фото\ДЮСШ веселые старты 2016\2016-03-25-2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5909" y="2142523"/>
            <a:ext cx="3211059" cy="4281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1107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69840" y="175599"/>
            <a:ext cx="9597212" cy="194733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может проводиться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формах:</a:t>
            </a:r>
          </a:p>
          <a:p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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Традиционный комплекс утренней гимнастики</a:t>
            </a:r>
          </a:p>
          <a:p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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Утренняя гимнастика в игровой форме </a:t>
            </a:r>
          </a:p>
          <a:p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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использованием полосы препятствий</a:t>
            </a:r>
          </a:p>
          <a:p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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включением оздоровительных пробежек</a:t>
            </a:r>
          </a:p>
          <a:p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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использованием простейших тренажеров.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3351" y="2392663"/>
            <a:ext cx="4370557" cy="32779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70647" y="4397188"/>
            <a:ext cx="64814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Утренняя гимнастика должна проводиться ежедневно до завтрака, в течение 10-12 мин на воздухе или в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помещении (в зависимости от экологических 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погодных условий). </a:t>
            </a:r>
          </a:p>
        </p:txBody>
      </p:sp>
    </p:spTree>
    <p:extLst>
      <p:ext uri="{BB962C8B-B14F-4D97-AF65-F5344CB8AC3E}">
        <p14:creationId xmlns:p14="http://schemas.microsoft.com/office/powerpoint/2010/main" xmlns="" val="3070275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753" y="354630"/>
            <a:ext cx="7825036" cy="6503370"/>
          </a:xfrm>
        </p:spPr>
        <p:txBody>
          <a:bodyPr>
            <a:normAutofit fontScale="25000" lnSpcReduction="20000"/>
          </a:bodyPr>
          <a:lstStyle/>
          <a:p>
            <a:r>
              <a:rPr lang="ru-RU" sz="11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разминка.</a:t>
            </a:r>
          </a:p>
          <a:p>
            <a:pPr>
              <a:lnSpc>
                <a:spcPct val="120000"/>
              </a:lnSpc>
            </a:pPr>
            <a:r>
              <a:rPr lang="ru-RU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</a:t>
            </a:r>
            <a:r>
              <a:rPr lang="ru-RU" sz="1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перерыве между занятиями. Она позволяет активно </a:t>
            </a:r>
            <a:r>
              <a:rPr lang="ru-RU" sz="1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отдохнуть </a:t>
            </a:r>
            <a:r>
              <a:rPr lang="ru-RU" sz="1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умственной нагрузки и вынужденной статической позы. </a:t>
            </a:r>
          </a:p>
          <a:p>
            <a:endParaRPr lang="ru-RU" sz="9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</a:t>
            </a:r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 может состоять из 3-4 игровых </a:t>
            </a:r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 </a:t>
            </a:r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</a:t>
            </a:r>
            <a:endParaRPr lang="ru-RU" sz="9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 по голосу», </a:t>
            </a:r>
            <a:endParaRPr lang="ru-RU" sz="9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Закати в </a:t>
            </a:r>
            <a:r>
              <a:rPr lang="ru-RU" sz="9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лункушарик</a:t>
            </a:r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ru-RU" sz="9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Удочка», «Бой петухов», </a:t>
            </a:r>
            <a:r>
              <a:rPr lang="ru-RU" sz="8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  <a:p>
            <a:endParaRPr lang="ru-RU" sz="80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9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(10-12 мин.), доступны детям с разным уровнем ДА.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4185" y="2011680"/>
            <a:ext cx="4522523" cy="3015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5442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71977" y="130511"/>
            <a:ext cx="10412564" cy="5974454"/>
          </a:xfrm>
        </p:spPr>
        <p:txBody>
          <a:bodyPr>
            <a:normAutofit fontScale="32500" lnSpcReduction="20000"/>
          </a:bodyPr>
          <a:lstStyle/>
          <a:p>
            <a:r>
              <a:rPr lang="ru-RU" sz="9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Физкультминутка.</a:t>
            </a:r>
          </a:p>
          <a:p>
            <a:r>
              <a:rPr lang="ru-RU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</a:t>
            </a:r>
            <a:r>
              <a:rPr lang="ru-RU" sz="7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(кратковременные физические упражнения) проводятся </a:t>
            </a:r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перерывах </a:t>
            </a:r>
            <a:r>
              <a:rPr lang="ru-RU" sz="7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занятиями, а также в процессе самого занятия. </a:t>
            </a:r>
            <a:endParaRPr lang="ru-RU" sz="7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Она </a:t>
            </a:r>
            <a:r>
              <a:rPr lang="ru-RU" sz="7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2-3 упражнений на разгибание туловища, движение рук, активизирующих работу мышц и расширяющих грудную клетку, шага на </a:t>
            </a:r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месте.</a:t>
            </a:r>
          </a:p>
          <a:p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это выполняется в течение 1-2 минут. </a:t>
            </a:r>
            <a:endParaRPr lang="ru-RU" sz="7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Физкультминутка </a:t>
            </a:r>
            <a:r>
              <a:rPr lang="ru-RU" sz="7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двумя занятиями может </a:t>
            </a:r>
            <a:endParaRPr lang="ru-RU" sz="7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</a:t>
            </a:r>
            <a:r>
              <a:rPr lang="ru-RU" sz="7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 </a:t>
            </a:r>
            <a:r>
              <a:rPr lang="ru-RU" sz="7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подвижной игры и упражнений</a:t>
            </a:r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Обязательным условием при проведении </a:t>
            </a:r>
            <a:endParaRPr lang="ru-RU" sz="7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 </a:t>
            </a:r>
            <a:r>
              <a:rPr lang="ru-RU" sz="7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свежий воздух </a:t>
            </a:r>
            <a:endParaRPr lang="ru-RU" sz="7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фрамуги, окна). </a:t>
            </a:r>
            <a:endParaRPr lang="ru-RU" sz="7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5306" y="2806700"/>
            <a:ext cx="4491546" cy="3405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44429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58" y="178748"/>
            <a:ext cx="11955748" cy="6368310"/>
          </a:xfrm>
        </p:spPr>
        <p:txBody>
          <a:bodyPr>
            <a:noAutofit/>
          </a:bodyPr>
          <a:lstStyle/>
          <a:p>
            <a:pPr algn="ctr" defTabSz="32400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и физические упражнения на прогулке. </a:t>
            </a:r>
          </a:p>
          <a:p>
            <a:pPr defTabSz="324000">
              <a:lnSpc>
                <a:spcPct val="120000"/>
              </a:lnSpc>
            </a:pP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подвижных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 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являются: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расширение двигательного опыта детей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его новыми, более сложными движениями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имеющихся у детей  навыков с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путем применения их в изменяющихся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ситуациях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двигательных качеств: быстроты,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выносливости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ловкости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самостоятельности, активности,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2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положительных взаимоотношений со сверстниками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324000">
              <a:lnSpc>
                <a:spcPct val="12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прогулке длительность игр и упражнений составляет 10-12 минут,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24000">
              <a:lnSpc>
                <a:spcPct val="12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Вечером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подвижным играм и физическим упражнениям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 отводить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10-15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0928" y="3265976"/>
            <a:ext cx="3065929" cy="2043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98257">
            <a:off x="9592347" y="792427"/>
            <a:ext cx="2225973" cy="1721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9974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779" y="200722"/>
            <a:ext cx="8564137" cy="1921727"/>
          </a:xfrm>
        </p:spPr>
        <p:txBody>
          <a:bodyPr>
            <a:normAutofit lnSpcReduction="10000"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Индивидуальную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детьми по физическому воспитанию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на основе знаний возрастных и тщательного изучения индивидуально-типологических особенностей детей.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0052" y="5030781"/>
            <a:ext cx="11358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Добиваясь успеха при обучении двигательным действиям, воспитатель не только предлагает ребёнку правильно выполнить упражнение, например по его образцу, но и старается вызвать интерес к задаче.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540" y="2203534"/>
            <a:ext cx="3954163" cy="2629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8460" y="2007702"/>
            <a:ext cx="4218267" cy="2812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240365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1" y="164475"/>
            <a:ext cx="10959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Оздоровительный бег на воздухе.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пробежки с детьми старшего дошкольного возраста целесообразно проводить 2 раза в неделю в дни, когда нет физкультурных занятий, во время утренней прогулки.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оздоровительного бега должен 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существляться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индивидуально-дифференцированный подход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детям.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270" y="3580795"/>
            <a:ext cx="4679577" cy="3119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010835" y="3636139"/>
            <a:ext cx="58629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5-6 лет с высоким и средним уровнем  ДА предлагают пробежать два круга (500м), а детям с низким уровнем ДА – один круг.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6-7 лет с высоким  и средним уровнем ДА пробегают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круга, а малоподвижные – 2 круга.</a:t>
            </a:r>
          </a:p>
        </p:txBody>
      </p:sp>
    </p:spTree>
    <p:extLst>
      <p:ext uri="{BB962C8B-B14F-4D97-AF65-F5344CB8AC3E}">
        <p14:creationId xmlns:p14="http://schemas.microsoft.com/office/powerpoint/2010/main" xmlns="" val="198761152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347</TotalTime>
  <Words>366</Words>
  <Application>Microsoft Office PowerPoint</Application>
  <PresentationFormat>Произвольный</PresentationFormat>
  <Paragraphs>121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Сектор</vt:lpstr>
      <vt:lpstr>               Тема:"Формы двигательной активности в ДОУ".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МДОУ48</dc:creator>
  <cp:lastModifiedBy>Галина Шичкина</cp:lastModifiedBy>
  <cp:revision>38</cp:revision>
  <dcterms:created xsi:type="dcterms:W3CDTF">2015-12-01T10:51:45Z</dcterms:created>
  <dcterms:modified xsi:type="dcterms:W3CDTF">2017-03-05T14:30:01Z</dcterms:modified>
</cp:coreProperties>
</file>