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E09902-43B7-46FF-8C49-707AB77C6210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01AB23-6401-409D-B21B-F53701C149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 smtClean="0"/>
              <a:t>   Презентация на тему </a:t>
            </a:r>
          </a:p>
          <a:p>
            <a:pPr marL="45720" indent="0">
              <a:buNone/>
            </a:pPr>
            <a:r>
              <a:rPr lang="ru-RU" sz="4800" b="1" dirty="0"/>
              <a:t> </a:t>
            </a:r>
            <a:r>
              <a:rPr lang="ru-RU" sz="4800" b="1" dirty="0" smtClean="0"/>
              <a:t>             «Весна».     </a:t>
            </a:r>
          </a:p>
          <a:p>
            <a:pPr marL="4572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</a:t>
            </a:r>
          </a:p>
          <a:p>
            <a:pPr marL="4572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               </a:t>
            </a:r>
            <a:r>
              <a:rPr lang="ru-RU" sz="2400" dirty="0" smtClean="0"/>
              <a:t>Автор Сухомлинова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Наталья Николаевна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воспитатель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МДОУ ЦРР  д/с №2 «Ручеек»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г. Подольк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821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3529" y="1556793"/>
            <a:ext cx="3240360" cy="3168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400" dirty="0" smtClean="0"/>
              <a:t>  </a:t>
            </a:r>
            <a:r>
              <a:rPr lang="ru-RU" sz="2800" b="1" dirty="0" smtClean="0"/>
              <a:t>Заяц поменял шубку с белой на серую. 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95536" y="260648"/>
            <a:ext cx="8136904" cy="12961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/>
              <a:t>    Теперь давайте понаблюдаем как изменился лес с приходом весны?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8245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esktop\1504241916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9"/>
            <a:ext cx="4906912" cy="5184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066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3456384" cy="1152128"/>
          </a:xfrm>
        </p:spPr>
        <p:txBody>
          <a:bodyPr/>
          <a:lstStyle/>
          <a:p>
            <a:r>
              <a:rPr lang="ru-RU" sz="3200" dirty="0" smtClean="0"/>
              <a:t>Вернулись с юга птицы.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95536" y="2120404"/>
            <a:ext cx="3816424" cy="39728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8024" y="4653136"/>
            <a:ext cx="4032448" cy="1008112"/>
          </a:xfrm>
        </p:spPr>
        <p:txBody>
          <a:bodyPr/>
          <a:lstStyle/>
          <a:p>
            <a:r>
              <a:rPr lang="ru-RU" sz="3600" dirty="0" smtClean="0"/>
              <a:t>Зацвела  верба. </a:t>
            </a:r>
            <a:endParaRPr lang="ru-RU" sz="3600" dirty="0"/>
          </a:p>
        </p:txBody>
      </p:sp>
      <p:pic>
        <p:nvPicPr>
          <p:cNvPr id="9218" name="Picture 2" descr="C:\Users\User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6850"/>
            <a:ext cx="4104456" cy="3996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219" name="Picture 3" descr="C:\Users\User\Desktop\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8639"/>
            <a:ext cx="4371497" cy="3816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580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3168352" cy="1038626"/>
          </a:xfrm>
        </p:spPr>
        <p:txBody>
          <a:bodyPr/>
          <a:lstStyle/>
          <a:p>
            <a:r>
              <a:rPr lang="ru-RU" sz="3200" dirty="0" smtClean="0"/>
              <a:t>Бабочки порхают.</a:t>
            </a:r>
            <a:endParaRPr lang="ru-RU" sz="32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95536" y="2132856"/>
            <a:ext cx="4104455" cy="40324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220072" y="4869160"/>
            <a:ext cx="3312368" cy="1368152"/>
          </a:xfrm>
        </p:spPr>
        <p:txBody>
          <a:bodyPr/>
          <a:lstStyle/>
          <a:p>
            <a:r>
              <a:rPr lang="ru-RU" sz="3600" dirty="0" smtClean="0"/>
              <a:t>Проснулся медведь.</a:t>
            </a:r>
            <a:endParaRPr lang="ru-RU" sz="36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716016" y="260648"/>
            <a:ext cx="4103439" cy="3593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56a6e_terraoko-2014102805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388151" cy="3816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43" name="Picture 3" descr="C:\Users\User\Desktop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6853"/>
            <a:ext cx="4176463" cy="41404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4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11560" y="731520"/>
            <a:ext cx="3878144" cy="1329328"/>
          </a:xfrm>
        </p:spPr>
        <p:txBody>
          <a:bodyPr/>
          <a:lstStyle/>
          <a:p>
            <a:r>
              <a:rPr lang="ru-RU" sz="3600" dirty="0" smtClean="0"/>
              <a:t>Гремят первые грозы.</a:t>
            </a:r>
            <a:endParaRPr lang="ru-RU" sz="3600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83567" y="2420889"/>
            <a:ext cx="3672409" cy="3816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148064" y="4581128"/>
            <a:ext cx="3456384" cy="1584176"/>
          </a:xfrm>
        </p:spPr>
        <p:txBody>
          <a:bodyPr/>
          <a:lstStyle/>
          <a:p>
            <a:r>
              <a:rPr lang="ru-RU" sz="3200" dirty="0" smtClean="0"/>
              <a:t>Везде снуют неутомимые муравьи.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4788023" y="404664"/>
            <a:ext cx="3960441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groz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104456" cy="41981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267" name="Picture 3" descr="C:\Users\User\Desktop\ddfa707d433c13742ee85d3cc89d95f4__1200x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76464" cy="4266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64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5" y="476673"/>
            <a:ext cx="3816423" cy="144015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Вот мы и побывали в красивом весеннем лесу!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9552" y="1988840"/>
            <a:ext cx="3388660" cy="4680520"/>
          </a:xfrm>
        </p:spPr>
        <p:txBody>
          <a:bodyPr>
            <a:noAutofit/>
          </a:bodyPr>
          <a:lstStyle/>
          <a:p>
            <a:r>
              <a:rPr lang="ru-RU" sz="1600" dirty="0"/>
              <a:t>Вот уж снег последний в поле тает,</a:t>
            </a:r>
            <a:br>
              <a:rPr lang="ru-RU" sz="1600" dirty="0"/>
            </a:br>
            <a:r>
              <a:rPr lang="ru-RU" sz="1600" dirty="0"/>
              <a:t>Теплый пар восходит от земли,</a:t>
            </a:r>
            <a:br>
              <a:rPr lang="ru-RU" sz="1600" dirty="0"/>
            </a:br>
            <a:r>
              <a:rPr lang="ru-RU" sz="1600" dirty="0"/>
              <a:t>И кувшинчик чистый расцветает,</a:t>
            </a:r>
            <a:br>
              <a:rPr lang="ru-RU" sz="1600" dirty="0"/>
            </a:br>
            <a:r>
              <a:rPr lang="ru-RU" sz="1600" dirty="0"/>
              <a:t>И зовут друг друга журавли.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Юный лес, в зеленый дым одетый,</a:t>
            </a:r>
            <a:br>
              <a:rPr lang="ru-RU" sz="1600" dirty="0"/>
            </a:br>
            <a:r>
              <a:rPr lang="ru-RU" sz="1600" dirty="0"/>
              <a:t>Теплых гроз нетерпеливо ждет,</a:t>
            </a:r>
            <a:br>
              <a:rPr lang="ru-RU" sz="1600" dirty="0"/>
            </a:br>
            <a:r>
              <a:rPr lang="ru-RU" sz="1600" dirty="0"/>
              <a:t>Все весны дыханием согрето, </a:t>
            </a:r>
            <a:br>
              <a:rPr lang="ru-RU" sz="1600" dirty="0"/>
            </a:br>
            <a:r>
              <a:rPr lang="ru-RU" sz="1600" dirty="0"/>
              <a:t>Все кругом и любит и поет...</a:t>
            </a:r>
            <a:br>
              <a:rPr lang="ru-RU" sz="1600" dirty="0"/>
            </a:br>
            <a:r>
              <a:rPr lang="ru-RU" sz="1600" i="1" dirty="0"/>
              <a:t>                                   А. Толстой</a:t>
            </a:r>
            <a:r>
              <a:rPr lang="ru-RU" sz="1600" dirty="0"/>
              <a:t> 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2290" name="Picture 2" descr="C:\Users\User\Desktop\364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7295"/>
            <a:ext cx="4686126" cy="6044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036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92D050">
                <a:lumMod val="99000"/>
                <a:lumOff val="1000"/>
              </a:srgb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157192"/>
            <a:ext cx="5834509" cy="1224136"/>
          </a:xfrm>
        </p:spPr>
        <p:txBody>
          <a:bodyPr>
            <a:noAutofit/>
          </a:bodyPr>
          <a:lstStyle/>
          <a:p>
            <a:r>
              <a:rPr lang="ru-RU" sz="8800" dirty="0" smtClean="0"/>
              <a:t>   </a:t>
            </a:r>
            <a:r>
              <a:rPr lang="ru-RU" sz="8800" b="1" dirty="0" smtClean="0">
                <a:solidFill>
                  <a:schemeClr val="accent5">
                    <a:lumMod val="50000"/>
                  </a:schemeClr>
                </a:solidFill>
              </a:rPr>
              <a:t>ВЕСНА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7"/>
            <a:ext cx="7354819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560840" cy="45487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458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3" y="548681"/>
            <a:ext cx="3935628" cy="1296143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/>
              <a:t>Презентация    «Весна»</a:t>
            </a:r>
            <a:br>
              <a:rPr lang="ru-RU" b="0" dirty="0" smtClean="0"/>
            </a:br>
            <a:r>
              <a:rPr lang="ru-RU" b="0" dirty="0" smtClean="0"/>
              <a:t>(средняя группа)</a:t>
            </a:r>
            <a:endParaRPr lang="ru-RU" b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2132856"/>
            <a:ext cx="3780857" cy="3504464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Программное содержание: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закрепить знания детей о весне  и весенних месяцах;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азвивать умения  обобщать  полученные  знания;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асширять словарный запас детей;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в</a:t>
            </a:r>
            <a:r>
              <a:rPr lang="ru-RU" sz="2000" dirty="0" smtClean="0"/>
              <a:t>оспитывать  интерес  к  окружающему  миру  и  любовь  к  природе.</a:t>
            </a:r>
            <a:endParaRPr lang="ru-RU" sz="2000" dirty="0"/>
          </a:p>
        </p:txBody>
      </p:sp>
      <p:pic>
        <p:nvPicPr>
          <p:cNvPr id="2050" name="Picture 2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197455" cy="58326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063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64088" y="476672"/>
            <a:ext cx="3312368" cy="5544616"/>
          </a:xfrm>
        </p:spPr>
        <p:txBody>
          <a:bodyPr>
            <a:normAutofit/>
          </a:bodyPr>
          <a:lstStyle/>
          <a:p>
            <a:r>
              <a:rPr lang="ru-RU" dirty="0"/>
              <a:t>Ребята!</a:t>
            </a:r>
            <a:br>
              <a:rPr lang="ru-RU" dirty="0"/>
            </a:br>
            <a:r>
              <a:rPr lang="ru-RU" dirty="0"/>
              <a:t>Сегодня мы с вами отправимся в весенний лес!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 нам весна шагает</a:t>
            </a:r>
            <a:br>
              <a:rPr lang="ru-RU" dirty="0"/>
            </a:br>
            <a:r>
              <a:rPr lang="ru-RU" dirty="0"/>
              <a:t>Быстрыми шагами,</a:t>
            </a:r>
            <a:br>
              <a:rPr lang="ru-RU" dirty="0"/>
            </a:br>
            <a:r>
              <a:rPr lang="ru-RU" dirty="0"/>
              <a:t>И сугробы тают</a:t>
            </a:r>
            <a:br>
              <a:rPr lang="ru-RU" dirty="0"/>
            </a:br>
            <a:r>
              <a:rPr lang="ru-RU" dirty="0"/>
              <a:t>Под её ногами.</a:t>
            </a:r>
            <a:br>
              <a:rPr lang="ru-RU" dirty="0"/>
            </a:br>
            <a:r>
              <a:rPr lang="ru-RU" dirty="0"/>
              <a:t>Чёрные проталины</a:t>
            </a:r>
            <a:br>
              <a:rPr lang="ru-RU" dirty="0"/>
            </a:br>
            <a:r>
              <a:rPr lang="ru-RU" dirty="0"/>
              <a:t>На полях видны.</a:t>
            </a:r>
            <a:br>
              <a:rPr lang="ru-RU" dirty="0"/>
            </a:br>
            <a:r>
              <a:rPr lang="ru-RU" dirty="0"/>
              <a:t>Видно очень тёплые</a:t>
            </a:r>
            <a:br>
              <a:rPr lang="ru-RU" dirty="0"/>
            </a:br>
            <a:r>
              <a:rPr lang="ru-RU" dirty="0"/>
              <a:t>Ноги у весны.</a:t>
            </a:r>
            <a:br>
              <a:rPr lang="ru-RU" dirty="0"/>
            </a:br>
            <a:r>
              <a:rPr lang="ru-RU" dirty="0"/>
              <a:t>(И. Токмакова)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3024336" cy="5544616"/>
          </a:xfrm>
        </p:spPr>
        <p:txBody>
          <a:bodyPr/>
          <a:lstStyle/>
          <a:p>
            <a:endParaRPr lang="ru-RU" sz="1800" b="0" dirty="0"/>
          </a:p>
        </p:txBody>
      </p:sp>
      <p:pic>
        <p:nvPicPr>
          <p:cNvPr id="3074" name="Picture 2" descr="C:\Users\User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824536" cy="6008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221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145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  Но для того, чтобы весна впустила нас в свой волшебный лес, нам нужно отгадать загадки. Вы готовы?</a:t>
            </a:r>
          </a:p>
          <a:p>
            <a:pPr marL="45720" indent="0" fontAlgn="base">
              <a:buNone/>
            </a:pPr>
            <a:r>
              <a:rPr lang="ru-RU" dirty="0" smtClean="0"/>
              <a:t>   Тает снежок, ожил лужок, день прибывает. Когда </a:t>
            </a:r>
            <a:r>
              <a:rPr lang="ru-RU" dirty="0"/>
              <a:t>это бывает? </a:t>
            </a:r>
            <a:r>
              <a:rPr lang="ru-RU" dirty="0">
                <a:solidFill>
                  <a:srgbClr val="FFFF00"/>
                </a:solidFill>
              </a:rPr>
              <a:t>( Весной)</a:t>
            </a:r>
          </a:p>
          <a:p>
            <a:pPr marL="45720" indent="0" fontAlgn="base">
              <a:buNone/>
            </a:pPr>
            <a:r>
              <a:rPr lang="ru-RU" dirty="0" smtClean="0"/>
              <a:t> Снежок </a:t>
            </a:r>
            <a:r>
              <a:rPr lang="ru-RU" dirty="0"/>
              <a:t>растаял и с </a:t>
            </a:r>
            <a:r>
              <a:rPr lang="ru-RU" dirty="0" smtClean="0"/>
              <a:t>полей бежит проворливый… 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>
                <a:solidFill>
                  <a:srgbClr val="FFFF00"/>
                </a:solidFill>
              </a:rPr>
              <a:t>Ручей)</a:t>
            </a:r>
          </a:p>
          <a:p>
            <a:pPr marL="45720" indent="0" fontAlgn="base">
              <a:buNone/>
            </a:pPr>
            <a:r>
              <a:rPr lang="ru-RU" dirty="0" smtClean="0"/>
              <a:t> Из-под </a:t>
            </a:r>
            <a:r>
              <a:rPr lang="ru-RU" dirty="0"/>
              <a:t>снега </a:t>
            </a:r>
            <a:r>
              <a:rPr lang="ru-RU" dirty="0" smtClean="0"/>
              <a:t>расцветает. Раньше </a:t>
            </a:r>
            <a:r>
              <a:rPr lang="ru-RU" dirty="0"/>
              <a:t>всех весну встречает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FF00"/>
                </a:solidFill>
              </a:rPr>
              <a:t>(Подснежник)</a:t>
            </a:r>
          </a:p>
          <a:p>
            <a:pPr marL="45720" indent="0" fontAlgn="base">
              <a:buNone/>
            </a:pPr>
            <a:r>
              <a:rPr lang="ru-RU" dirty="0" smtClean="0"/>
              <a:t> Что </a:t>
            </a:r>
            <a:r>
              <a:rPr lang="ru-RU" dirty="0"/>
              <a:t>за тонкие </a:t>
            </a:r>
            <a:r>
              <a:rPr lang="ru-RU" dirty="0" smtClean="0"/>
              <a:t>иголки зеленеют </a:t>
            </a:r>
            <a:r>
              <a:rPr lang="ru-RU" dirty="0"/>
              <a:t>на </a:t>
            </a:r>
            <a:r>
              <a:rPr lang="ru-RU" dirty="0" smtClean="0"/>
              <a:t>пригорке? Это</a:t>
            </a:r>
            <a:r>
              <a:rPr lang="ru-RU" dirty="0"/>
              <a:t>, выросши </a:t>
            </a:r>
            <a:r>
              <a:rPr lang="ru-RU" dirty="0" smtClean="0"/>
              <a:t>едва, к </a:t>
            </a:r>
            <a:r>
              <a:rPr lang="ru-RU" dirty="0"/>
              <a:t>солнцу тянется</a:t>
            </a:r>
            <a:r>
              <a:rPr lang="ru-RU" dirty="0" smtClean="0"/>
              <a:t>… 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>
                <a:solidFill>
                  <a:srgbClr val="FFFF00"/>
                </a:solidFill>
              </a:rPr>
              <a:t>Трава)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4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20689"/>
            <a:ext cx="7920880" cy="115212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Вот мы и пришли в весенний лес. Какие   цветы нас встречают первыми в марте?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1988840"/>
            <a:ext cx="7999041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8ec7df499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2" y="1966066"/>
            <a:ext cx="8136904" cy="4519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26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9"/>
            <a:ext cx="3960441" cy="144015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   Подснежник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696887"/>
            <a:ext cx="4017085" cy="4894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2348880"/>
            <a:ext cx="3744416" cy="3288440"/>
          </a:xfrm>
        </p:spPr>
        <p:txBody>
          <a:bodyPr>
            <a:normAutofit/>
          </a:bodyPr>
          <a:lstStyle/>
          <a:p>
            <a:r>
              <a:rPr lang="ru-RU" sz="2400" dirty="0"/>
              <a:t>Прорастает сквозь снежок,</a:t>
            </a:r>
            <a:br>
              <a:rPr lang="ru-RU" sz="2400" dirty="0"/>
            </a:br>
            <a:r>
              <a:rPr lang="ru-RU" sz="2400" dirty="0"/>
              <a:t>К солнечным лучам, цветок,</a:t>
            </a:r>
            <a:br>
              <a:rPr lang="ru-RU" sz="2400" dirty="0"/>
            </a:br>
            <a:r>
              <a:rPr lang="ru-RU" sz="2400" dirty="0"/>
              <a:t>Маленький и нежный,</a:t>
            </a:r>
            <a:br>
              <a:rPr lang="ru-RU" sz="2400" dirty="0"/>
            </a:br>
            <a:r>
              <a:rPr lang="ru-RU" sz="2400" dirty="0"/>
              <a:t>Беленький подснежник.</a:t>
            </a:r>
          </a:p>
        </p:txBody>
      </p:sp>
      <p:pic>
        <p:nvPicPr>
          <p:cNvPr id="5122" name="Picture 2" descr="C:\Users\User\Desktop\Stihi-pro-podsnezhniki-korotk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968552" cy="5616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81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9" y="764705"/>
            <a:ext cx="3096344" cy="1296143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Фиалка </a:t>
            </a: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63888" y="731520"/>
            <a:ext cx="5184575" cy="5361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7" y="2492896"/>
            <a:ext cx="2952328" cy="3384376"/>
          </a:xfrm>
        </p:spPr>
        <p:txBody>
          <a:bodyPr>
            <a:normAutofit/>
          </a:bodyPr>
          <a:lstStyle/>
          <a:p>
            <a:r>
              <a:rPr lang="ru-RU" sz="2400" dirty="0"/>
              <a:t>Весенняя весталка,</a:t>
            </a:r>
          </a:p>
          <a:p>
            <a:r>
              <a:rPr lang="ru-RU" sz="2400" dirty="0"/>
              <a:t>Мечтательный цветок,</a:t>
            </a:r>
          </a:p>
          <a:p>
            <a:r>
              <a:rPr lang="ru-RU" sz="2400" dirty="0"/>
              <a:t>Как мил мне твой, фиалка,</a:t>
            </a:r>
          </a:p>
          <a:p>
            <a:r>
              <a:rPr lang="ru-RU" sz="2400" dirty="0"/>
              <a:t>Прохладный огонек!</a:t>
            </a:r>
          </a:p>
        </p:txBody>
      </p:sp>
      <p:pic>
        <p:nvPicPr>
          <p:cNvPr id="6146" name="Picture 2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93" y="332656"/>
            <a:ext cx="5328592" cy="59865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566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76673"/>
            <a:ext cx="3024335" cy="11521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Ландыш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5" y="731520"/>
            <a:ext cx="5262736" cy="5649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276872"/>
            <a:ext cx="2592288" cy="3971528"/>
          </a:xfrm>
        </p:spPr>
        <p:txBody>
          <a:bodyPr>
            <a:normAutofit/>
          </a:bodyPr>
          <a:lstStyle/>
          <a:p>
            <a:r>
              <a:rPr lang="ru-RU" sz="2000" dirty="0"/>
              <a:t>Как горошинки резные</a:t>
            </a:r>
            <a:br>
              <a:rPr lang="ru-RU" sz="2000" dirty="0"/>
            </a:br>
            <a:r>
              <a:rPr lang="ru-RU" sz="2000" dirty="0"/>
              <a:t>На высокой ножке,</a:t>
            </a:r>
            <a:br>
              <a:rPr lang="ru-RU" sz="2000" dirty="0"/>
            </a:br>
            <a:r>
              <a:rPr lang="ru-RU" sz="2000" dirty="0"/>
              <a:t>Ландыши цветут лесные</a:t>
            </a:r>
            <a:br>
              <a:rPr lang="ru-RU" sz="2000" dirty="0"/>
            </a:br>
            <a:r>
              <a:rPr lang="ru-RU" sz="2000" dirty="0"/>
              <a:t>Прямо у дорожки.</a:t>
            </a:r>
          </a:p>
        </p:txBody>
      </p:sp>
      <p:pic>
        <p:nvPicPr>
          <p:cNvPr id="7170" name="Picture 2" descr="C:\Users\User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5904656" cy="5971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04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211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   «Весна» (средняя группа)</vt:lpstr>
      <vt:lpstr>Презентация PowerPoint</vt:lpstr>
      <vt:lpstr>Презентация PowerPoint</vt:lpstr>
      <vt:lpstr>    Вот мы и пришли в весенний лес. Какие   цветы нас встречают первыми в марте?</vt:lpstr>
      <vt:lpstr>   Подснежник</vt:lpstr>
      <vt:lpstr>Фиалка </vt:lpstr>
      <vt:lpstr>Ландыш 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мы и побывали в красивом весеннем лесу!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2017-03-09T13:13:08Z</dcterms:created>
  <dcterms:modified xsi:type="dcterms:W3CDTF">2017-03-09T17:13:09Z</dcterms:modified>
</cp:coreProperties>
</file>