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K\Desktop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9753600" cy="7315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411760" y="980728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Презентация к итоговому интегрированному занятию в подготовительной  к школе группе 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Остров сокровищ»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34290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4941168"/>
            <a:ext cx="3546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Баязитова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Маргарита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Витальевна,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0"/>
            <a:ext cx="91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«Берёзка» 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авож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K\Desktop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9753600" cy="7315200"/>
          </a:xfrm>
          <a:prstGeom prst="rect">
            <a:avLst/>
          </a:prstGeom>
          <a:noFill/>
        </p:spPr>
      </p:pic>
      <p:pic>
        <p:nvPicPr>
          <p:cNvPr id="2052" name="Picture 4" descr="http://advancedgraphics.com/wp-content/uploads/2013/08/1210_Jake_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1961456"/>
            <a:ext cx="4588461" cy="4896544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987824" y="548680"/>
            <a:ext cx="4968552" cy="2304256"/>
          </a:xfrm>
          <a:prstGeom prst="wedgeRoundRectCallout">
            <a:avLst>
              <a:gd name="adj1" fmla="val -54250"/>
              <a:gd name="adj2" fmla="val 742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Привет, друзья! Я знаю, что вы ищете клад. Я вам помогу, если вы выполните мои задания</a:t>
            </a:r>
            <a:r>
              <a:rPr lang="ru-RU" dirty="0" smtClean="0">
                <a:solidFill>
                  <a:sysClr val="windowText" lastClr="000000"/>
                </a:solidFill>
              </a:rPr>
              <a:t>. 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K\Desktop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3600" cy="7315200"/>
          </a:xfrm>
          <a:prstGeom prst="rect">
            <a:avLst/>
          </a:prstGeom>
          <a:noFill/>
        </p:spPr>
      </p:pic>
      <p:pic>
        <p:nvPicPr>
          <p:cNvPr id="3074" name="Picture 2" descr="http://advancedgraphics.com/wp-content/uploads/2013/08/1210_Jake_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429000"/>
            <a:ext cx="3711255" cy="3960440"/>
          </a:xfrm>
          <a:prstGeom prst="rect">
            <a:avLst/>
          </a:prstGeom>
          <a:noFill/>
        </p:spPr>
      </p:pic>
      <p:pic>
        <p:nvPicPr>
          <p:cNvPr id="3076" name="Picture 4" descr="http://flblogs.ru/uploads/images/00/00/05/2015/09/12/0u50724cd2-3fcda990-42a34bb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2520280" cy="2376987"/>
          </a:xfrm>
          <a:prstGeom prst="rect">
            <a:avLst/>
          </a:prstGeom>
          <a:noFill/>
        </p:spPr>
      </p:pic>
      <p:pic>
        <p:nvPicPr>
          <p:cNvPr id="3078" name="Picture 6" descr="http://st.depositphotos.com/1187563/1815/i/450/depositphotos_18153897-Blue-House-Ic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-243408"/>
            <a:ext cx="3024336" cy="2775669"/>
          </a:xfrm>
          <a:prstGeom prst="rect">
            <a:avLst/>
          </a:prstGeom>
          <a:noFill/>
        </p:spPr>
      </p:pic>
      <p:pic>
        <p:nvPicPr>
          <p:cNvPr id="3088" name="Picture 16" descr="http://alphabetsforkids.net/wp-content/uploads/2011/01/alphabet-letters-printable-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4221088"/>
            <a:ext cx="1296144" cy="1953931"/>
          </a:xfrm>
          <a:prstGeom prst="rect">
            <a:avLst/>
          </a:prstGeom>
          <a:noFill/>
        </p:spPr>
      </p:pic>
      <p:pic>
        <p:nvPicPr>
          <p:cNvPr id="3090" name="Picture 18" descr="http://www.ourdesigns.com/sites/odi/images/fullsize/REX00LB2P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573016"/>
            <a:ext cx="1512168" cy="1512168"/>
          </a:xfrm>
          <a:prstGeom prst="rect">
            <a:avLst/>
          </a:prstGeom>
          <a:noFill/>
        </p:spPr>
      </p:pic>
      <p:pic>
        <p:nvPicPr>
          <p:cNvPr id="3092" name="Picture 20" descr="http://moldesde.com/wp-content/uploads/2012/02/letra_30.pn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273824"/>
            <a:ext cx="1584176" cy="1584176"/>
          </a:xfrm>
          <a:prstGeom prst="rect">
            <a:avLst/>
          </a:prstGeom>
          <a:noFill/>
        </p:spPr>
      </p:pic>
      <p:pic>
        <p:nvPicPr>
          <p:cNvPr id="3094" name="Picture 22" descr="http://images.vectorhq.com/images/thumbs/fcb/cyrillic-letter-13937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5517232"/>
            <a:ext cx="1332989" cy="1117477"/>
          </a:xfrm>
          <a:prstGeom prst="rect">
            <a:avLst/>
          </a:prstGeom>
          <a:noFill/>
        </p:spPr>
      </p:pic>
      <p:pic>
        <p:nvPicPr>
          <p:cNvPr id="3096" name="Picture 24" descr="http://www.pubzi.com/f/196689-lg-196672-Cyrillic-letter-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3501008"/>
            <a:ext cx="1296144" cy="1252795"/>
          </a:xfrm>
          <a:prstGeom prst="rect">
            <a:avLst/>
          </a:prstGeom>
          <a:noFill/>
        </p:spPr>
      </p:pic>
      <p:pic>
        <p:nvPicPr>
          <p:cNvPr id="3098" name="Picture 26" descr="http://dax2000.freeservers.com/photoshop/text1_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941168"/>
            <a:ext cx="1677087" cy="1601714"/>
          </a:xfrm>
          <a:prstGeom prst="rect">
            <a:avLst/>
          </a:prstGeom>
          <a:noFill/>
        </p:spPr>
      </p:pic>
      <p:pic>
        <p:nvPicPr>
          <p:cNvPr id="3100" name="Picture 28" descr="http://webmotriz.com.br/wp-content/h-i3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717032"/>
            <a:ext cx="1440160" cy="1440160"/>
          </a:xfrm>
          <a:prstGeom prst="rect">
            <a:avLst/>
          </a:prstGeom>
          <a:noFill/>
        </p:spPr>
      </p:pic>
      <p:pic>
        <p:nvPicPr>
          <p:cNvPr id="3104" name="Picture 32" descr="http://www.pubzi.com/f/897920-lg-897909-Cyrillic-letter-~N0iNGhc9nj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5661248"/>
            <a:ext cx="1386933" cy="1196752"/>
          </a:xfrm>
          <a:prstGeom prst="rect">
            <a:avLst/>
          </a:prstGeom>
          <a:noFill/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6948264" y="2708920"/>
            <a:ext cx="2195736" cy="1512168"/>
          </a:xfrm>
          <a:prstGeom prst="wedgeRoundRectCallout">
            <a:avLst>
              <a:gd name="adj1" fmla="val -6257"/>
              <a:gd name="adj2" fmla="val 7896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Расселите буквы по домикам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0.00069 C 0.02361 -0.02893 0.02674 -0.0581 0.03455 -0.08588 C 0.0375 -0.11111 0.03819 -0.13634 0.04288 -0.16134 C 0.04479 -0.17199 0.05121 -0.19259 0.05121 -0.19236 C 0.05365 -0.20949 0.0566 -0.21296 0.06458 -0.22593 C 0.07274 -0.23912 0.08003 -0.25185 0.09115 -0.26134 C 0.11389 -0.28079 0.14948 -0.29167 0.17621 -0.29699 C 0.18646 -0.30231 0.19705 -0.30393 0.20781 -0.30648 C 0.21771 -0.31551 0.21285 -0.31204 0.23281 -0.3125 C 0.2934 -0.31389 0.35399 -0.31412 0.41458 -0.31551 C 0.49392 -0.31875 0.48854 -0.30833 0.53958 -0.34143 C 0.54479 -0.35093 0.5467 -0.35417 0.55451 -0.35926 C 0.55677 -0.36296 0.55868 -0.36713 0.56111 -0.37037 C 0.5625 -0.37222 0.56476 -0.37268 0.56615 -0.37477 C 0.56875 -0.3787 0.57031 -0.38403 0.57292 -0.38819 C 0.57483 -0.39143 0.57726 -0.39398 0.57951 -0.39699 C 0.58246 -0.40833 0.58854 -0.41759 0.59288 -0.42801 C 0.59913 -0.44329 0.60312 -0.45694 0.61111 -0.47037 C 0.61389 -0.48796 0.6151 -0.50231 0.62292 -0.5169 C 0.6276 -0.53611 0.62587 -0.52569 0.62778 -0.54815 C 0.62726 -0.55926 0.62795 -0.5706 0.62621 -0.58148 C 0.62569 -0.58449 0.62257 -0.58565 0.62118 -0.58819 C 0.60521 -0.61551 0.62083 -0.59282 0.61111 -0.60579 C 0.60608 -0.6125 0.60121 -0.61921 0.59618 -0.62593 C 0.59167 -0.63194 0.59132 -0.62917 0.58611 -0.63264 C 0.57483 -0.64028 0.56597 -0.64167 0.55278 -0.64375 C 0.5467 -0.6463 0.54427 -0.65023 0.53785 -0.65255 C 0.53611 -0.65393 0.53281 -0.65694 0.53281 -0.65671 " pathEditMode="relative" rAng="0" ptsTypes="fffffffffffffffffffffffffffA">
                                      <p:cBhvr>
                                        <p:cTn id="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44444E-6 C 0.00244 -0.11459 0.00296 -0.08449 -0.00155 -0.22894 C -0.00173 -0.23704 -0.00381 -0.25023 -0.00659 -0.25787 C -0.0111 -0.27014 -0.01579 -0.28033 -0.02169 -0.29121 C -0.02412 -0.29584 -0.02412 -0.30232 -0.02655 -0.30672 C -0.02881 -0.31088 -0.03263 -0.31343 -0.03489 -0.31783 C -0.0361 -0.32014 -0.03714 -0.32222 -0.03836 -0.32454 C -0.04062 -0.3338 -0.04565 -0.33866 -0.04999 -0.34676 C -0.05885 -0.36343 -0.06978 -0.38241 -0.08489 -0.38889 C -0.09044 -0.39584 -0.09843 -0.39746 -0.10503 -0.40232 C -0.1085 -0.40486 -0.11214 -0.40741 -0.11492 -0.41111 C -0.11666 -0.41343 -0.11805 -0.41597 -0.11996 -0.41783 C -0.12135 -0.41922 -0.12343 -0.41898 -0.12499 -0.42014 C -0.13332 -0.42639 -0.15329 -0.44213 -0.15989 -0.45116 C -0.16041 -0.45347 -0.16162 -0.45787 -0.16162 -0.45787 " pathEditMode="relative" ptsTypes="ffffffffffffffA">
                                      <p:cBhvr>
                                        <p:cTn id="11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-0.00469 -0.0206 0.00261 -0.03842 0.0066 -0.05717 C 0.01059 -0.07569 0.01198 -0.09514 0.01493 -0.11389 C 0.01875 -0.18657 0.01424 -0.15903 0.0217 -0.19815 C 0.0283 -0.2706 0.04479 -0.36504 0.07326 -0.42546 C 0.07951 -0.43889 0.0816 -0.45416 0.08837 -0.46736 C 0.09149 -0.48148 0.09149 -0.48449 0.0967 -0.49722 C 0.10174 -0.50949 0.10174 -0.50416 0.10504 -0.5169 C 0.11111 -0.5412 0.11441 -0.56296 0.11667 -0.58889 C 0.11615 -0.61088 0.12361 -0.675 0.1066 -0.7 C 0.10486 -0.71852 0.10243 -0.73541 0.0934 -0.7493 C 0.09028 -0.76227 0.08281 -0.77199 0.08004 -0.78403 C 0.0757 -0.80278 0.06649 -0.81852 0.0566 -0.83078 C 0.05191 -0.8368 0.04861 -0.85046 0.04167 -0.85046 " pathEditMode="relative" rAng="0" ptsTypes="fffffffffffffA">
                                      <p:cBhvr>
                                        <p:cTn id="16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0.02222 C -0.03993 0.00972 -0.03072 0.00255 -0.021 -0.0088 C -0.01371 -0.01736 -0.00694 -0.02778 0.0007 -0.03565 C 0.01042 -0.0456 0.02136 -0.0537 0.03073 -0.06435 C 0.04445 -0.07986 0.05539 -0.10023 0.06737 -0.11759 C 0.08768 -0.14745 0.10851 -0.17662 0.129 -0.20648 C 0.13455 -0.21458 0.13803 -0.22523 0.14393 -0.2331 C 0.1507 -0.24213 0.15886 -0.24884 0.16563 -0.25764 C 0.17674 -0.27245 0.18646 -0.2875 0.1974 -0.30208 C 0.20105 -0.31458 0.20695 -0.31991 0.21233 -0.33079 C 0.21841 -0.34306 0.22275 -0.35671 0.229 -0.36875 C 0.23073 -0.37222 0.23368 -0.37431 0.23559 -0.37755 C 0.2415 -0.38796 0.24618 -0.40532 0.24896 -0.41759 C 0.25087 -0.44144 0.25313 -0.46505 0.25573 -0.48866 C 0.25678 -0.51829 0.2573 -0.53565 0.26407 -0.56204 C 0.26563 -0.58079 0.2658 -0.60232 0.2724 -0.61968 C 0.27309 -0.62153 0.27483 -0.62245 0.2757 -0.62431 C 0.27813 -0.62917 0.28039 -0.63449 0.2823 -0.63982 C 0.28924 -0.65972 0.28125 -0.64722 0.29063 -0.65972 C 0.29549 -0.67917 0.29757 -0.68079 0.304 -0.69745 C 0.3073 -0.70602 0.30921 -0.71551 0.31233 -0.72431 C 0.31407 -0.73519 0.31789 -0.74259 0.32066 -0.75301 C 0.32344 -0.77755 0.3224 -0.76343 0.3224 -0.79537 " pathEditMode="relative" rAng="0" ptsTypes="ffffffffffffffffffffffA">
                                      <p:cBhvr>
                                        <p:cTn id="21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3519 C 0.03784 0.01806 0.03541 0.02477 0.05086 0.01736 C 0.06423 0.01088 0.07725 0.00347 0.09079 -0.00255 C 0.10364 -0.01528 0.09079 -0.00417 0.10746 -0.01366 C 0.121 -0.02153 0.13402 -0.03056 0.14757 -0.03819 C 0.15833 -0.04421 0.16649 -0.05324 0.1776 -0.0581 C 0.19913 -0.07662 0.21892 -0.09838 0.24079 -0.11597 C 0.26145 -0.13264 0.25069 -0.12523 0.26093 -0.14051 C 0.26406 -0.14514 0.27083 -0.1537 0.27083 -0.15347 C 0.27586 -0.17431 0.28298 -0.18171 0.29079 -0.20255 C 0.29791 -0.2213 0.30625 -0.23866 0.31753 -0.2537 C 0.32638 -0.26551 0.33385 -0.27292 0.33923 -0.28704 C 0.34079 -0.30764 0.34548 -0.32662 0.34913 -0.34699 C 0.34826 -0.40046 0.34427 -0.45556 0.34427 -0.50926 " pathEditMode="relative" rAng="0" ptsTypes="fffffffffffffA">
                                      <p:cBhvr>
                                        <p:cTn id="2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2963 C -0.0066 0.02153 -0.00764 0.01042 0.00086 0.00301 C 0.00399 -0.00509 0.00833 -0.01273 0.01076 -0.0213 C 0.01371 -0.03195 0.01562 -0.03866 0.02083 -0.04815 C 0.01996 -0.09746 0.02708 -0.14908 0.00243 -0.18796 C 0.00225 -0.18982 4.44444E-6 -0.20972 -0.00087 -0.2125 C -0.0033 -0.21968 -0.00782 -0.22546 -0.01077 -0.23241 C -0.01389 -0.2507 -0.01737 -0.26204 -0.02587 -0.27685 C -0.02761 -0.29167 -0.03247 -0.30255 -0.03577 -0.3169 C -0.03889 -0.33056 -0.04167 -0.34398 -0.04584 -0.35695 C -0.04983 -0.36921 -0.04862 -0.37871 -0.05591 -0.38796 C -0.05886 -0.40926 -0.06771 -0.43056 -0.07917 -0.44583 C -0.08195 -0.45648 -0.08733 -0.46204 -0.09254 -0.47037 C -0.09601 -0.47593 -0.09844 -0.48287 -0.10243 -0.48796 C -0.11025 -0.49838 -0.10712 -0.49121 -0.11424 -0.49908 C -0.13698 -0.52454 -0.16632 -0.53449 -0.19584 -0.53912 C -0.24514 -0.55787 -0.30747 -0.55139 -0.35921 -0.55695 C -0.37639 -0.55625 -0.39358 -0.55671 -0.41077 -0.55463 C -0.41459 -0.55417 -0.41424 -0.55093 -0.41424 -0.54815 " pathEditMode="relative" rAng="0" ptsTypes="ffffffffffffffffffA">
                                      <p:cBhvr>
                                        <p:cTn id="31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5.55556E-6 C 0.0014 -0.02638 0.00383 -0.0493 0.0066 -0.07546 C 0.00608 -0.13333 0.0066 -0.19097 0.00504 -0.24884 C 0.00469 -0.26134 0.00244 -0.26134 -0.00329 -0.26666 C -0.0085 -0.278 -0.01041 -0.28541 -0.0184 -0.29328 C -0.02274 -0.30185 -0.02777 -0.31249 -0.03333 -0.3199 C -0.03767 -0.32569 -0.03992 -0.32523 -0.0434 -0.33101 C -0.05381 -0.34814 -0.03836 -0.32662 -0.05173 -0.34444 C -0.05433 -0.35509 -0.05902 -0.36087 -0.06666 -0.36435 C -0.07431 -0.38009 -0.06996 -0.37476 -0.07829 -0.38217 C -0.08038 -0.39027 -0.08333 -0.39791 -0.08333 -0.40648 " pathEditMode="relative" ptsTypes="ffffffffffA">
                                      <p:cBhvr>
                                        <p:cTn id="36" dur="2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4259 C 0.0151 -0.04491 0.0177 -0.04954 0.02274 -0.0537 C 0.02378 -0.05625 0.02517 -0.05833 0.02604 -0.06042 C 0.02673 -0.0625 0.02691 -0.06504 0.02777 -0.0669 C 0.02968 -0.07153 0.03437 -0.08055 0.03437 -0.08009 C 0.03333 -0.13009 0.03385 -0.17037 0.0177 -0.21366 C 0.01406 -0.22338 0.0151 -0.2368 0.00937 -0.24467 C 0.00243 -0.25417 -0.00382 -0.26667 -0.00886 -0.27801 C -0.01042 -0.28148 -0.01042 -0.28588 -0.01216 -0.28912 C -0.01389 -0.29259 -0.01702 -0.29491 -0.01893 -0.29815 C -0.02674 -0.31157 -0.02066 -0.30879 -0.0323 -0.32037 C -0.03959 -0.32754 -0.04618 -0.32986 -0.05382 -0.33588 C -0.06771 -0.34699 -0.08073 -0.35717 -0.09549 -0.3669 C -0.10487 -0.37292 -0.11528 -0.37477 -0.12396 -0.38264 C -0.1441 -0.40069 -0.16355 -0.42153 -0.18559 -0.43588 C -0.19306 -0.44583 -0.20209 -0.45555 -0.21216 -0.46042 C -0.22049 -0.47129 -0.22309 -0.46921 -0.2323 -0.47801 C -0.23577 -0.48125 -0.23872 -0.48565 -0.24219 -0.48912 C -0.24862 -0.50208 -0.25886 -0.51134 -0.26719 -0.52245 C -0.26997 -0.52616 -0.27084 -0.53241 -0.27396 -0.53588 C -0.27726 -0.53958 -0.2908 -0.54537 -0.29549 -0.54699 C -0.30695 -0.55694 -0.29341 -0.54606 -0.3073 -0.5537 C -0.31823 -0.55972 -0.32396 -0.56759 -0.33559 -0.57153 C -0.33733 -0.57292 -0.33872 -0.575 -0.34063 -0.57592 C -0.34271 -0.57708 -0.34514 -0.57662 -0.34723 -0.57801 C -0.34862 -0.57893 -0.34914 -0.58148 -0.35052 -0.58264 C -0.36598 -0.59514 -0.34271 -0.5706 -0.36216 -0.58912 C -0.37743 -0.6037 -0.35608 -0.58866 -0.37396 -0.60023 C -0.3823 -0.61204 -0.37066 -0.59676 -0.38386 -0.60926 C -0.39167 -0.61667 -0.38612 -0.6162 -0.39549 -0.62245 C -0.39757 -0.62384 -0.4 -0.62384 -0.40226 -0.62477 C -0.40556 -0.62616 -0.41216 -0.62917 -0.41216 -0.62893 C -0.41754 -0.63588 -0.42535 -0.63935 -0.4323 -0.64259 C -0.44184 -0.65532 -0.43629 -0.64907 -0.44896 -0.66042 C -0.45052 -0.6618 -0.45382 -0.66481 -0.45382 -0.66458 " pathEditMode="relative" rAng="0" ptsTypes="ffffffffffffffffffffffffffffffffffA">
                                      <p:cBhvr>
                                        <p:cTn id="41" dur="2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K\Desktop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3074" name="Picture 2" descr="http://advancedgraphics.com/wp-content/uploads/2013/08/1210_Jake_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56992"/>
            <a:ext cx="3711255" cy="3960440"/>
          </a:xfrm>
          <a:prstGeom prst="rect">
            <a:avLst/>
          </a:prstGeom>
          <a:noFill/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6623720" y="2852936"/>
            <a:ext cx="2520280" cy="1224136"/>
          </a:xfrm>
          <a:prstGeom prst="wedgeRoundRectCallout">
            <a:avLst>
              <a:gd name="adj1" fmla="val -833"/>
              <a:gd name="adj2" fmla="val 766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Определите место звука в слове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http://www.veciy.ru/origdocs/97/96287/96287_html_m79a0339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260648"/>
            <a:ext cx="9396536" cy="1790701"/>
          </a:xfrm>
          <a:prstGeom prst="rect">
            <a:avLst/>
          </a:prstGeom>
          <a:noFill/>
        </p:spPr>
      </p:pic>
      <p:pic>
        <p:nvPicPr>
          <p:cNvPr id="17420" name="Picture 12" descr="http://www.xn--h1aafc5a.xn--p1ai/upload/ads/f9e/0_856a1_d6a34b86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941168"/>
            <a:ext cx="1692894" cy="2118747"/>
          </a:xfrm>
          <a:prstGeom prst="rect">
            <a:avLst/>
          </a:prstGeom>
          <a:noFill/>
        </p:spPr>
      </p:pic>
      <p:pic>
        <p:nvPicPr>
          <p:cNvPr id="17422" name="Picture 14" descr="http://two-worlds.ru/wp-content/uploads/2015/03/350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42384"/>
            <a:ext cx="3055889" cy="2115616"/>
          </a:xfrm>
          <a:prstGeom prst="rect">
            <a:avLst/>
          </a:prstGeom>
          <a:noFill/>
        </p:spPr>
      </p:pic>
      <p:pic>
        <p:nvPicPr>
          <p:cNvPr id="26" name="Picture 10" descr="http://pngimg.com/upload/chicken_PNG216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581128"/>
            <a:ext cx="2657702" cy="2636912"/>
          </a:xfrm>
          <a:prstGeom prst="rect">
            <a:avLst/>
          </a:prstGeom>
          <a:noFill/>
        </p:spPr>
      </p:pic>
      <p:pic>
        <p:nvPicPr>
          <p:cNvPr id="28" name="Picture 14" descr="http://two-worlds.ru/wp-content/uploads/2015/03/350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484784"/>
            <a:ext cx="1907704" cy="1320719"/>
          </a:xfrm>
          <a:prstGeom prst="rect">
            <a:avLst/>
          </a:prstGeom>
          <a:noFill/>
        </p:spPr>
      </p:pic>
      <p:pic>
        <p:nvPicPr>
          <p:cNvPr id="29" name="Picture 10" descr="http://pngimg.com/upload/chicken_PNG216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1772816"/>
            <a:ext cx="1728192" cy="1714673"/>
          </a:xfrm>
          <a:prstGeom prst="rect">
            <a:avLst/>
          </a:prstGeom>
          <a:noFill/>
        </p:spPr>
      </p:pic>
      <p:pic>
        <p:nvPicPr>
          <p:cNvPr id="30" name="Picture 12" descr="http://www.xn--h1aafc5a.xn--p1ai/upload/ads/f9e/0_856a1_d6a34b86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40768"/>
            <a:ext cx="1224136" cy="153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K\Desktop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9753600" cy="73152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2420888"/>
            <a:ext cx="3168352" cy="1152128"/>
          </a:xfrm>
          <a:prstGeom prst="wedgeRoundRectCallout">
            <a:avLst>
              <a:gd name="adj1" fmla="val 2470"/>
              <a:gd name="adj2" fmla="val 810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Прочитайте слова и скажите, сколько слогов в каждом слове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decorheaven.com.au/shop/images/detailed/5/RMK1793GM_Jake_and_the_Never_Land_Pirates_Giant_Wall_Decal_Assembled_Produc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2386774" cy="35730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7864" y="188640"/>
            <a:ext cx="2664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Пираты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1340768"/>
            <a:ext cx="1431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Море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2708920"/>
            <a:ext cx="1595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Клад </a:t>
            </a:r>
            <a:r>
              <a:rPr lang="ru-RU" dirty="0" smtClean="0"/>
              <a:t>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4005064"/>
            <a:ext cx="1904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Сундук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188640"/>
            <a:ext cx="2311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пи-ра-ты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1412776"/>
            <a:ext cx="146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мо-ре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4005064"/>
            <a:ext cx="1939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сун-дук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2780928"/>
            <a:ext cx="1284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5301208"/>
            <a:ext cx="2198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Капитан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5301208"/>
            <a:ext cx="2470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ка-пи-тан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K\Desktop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9753600" cy="73152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51520" y="2276872"/>
            <a:ext cx="2880320" cy="1296144"/>
          </a:xfrm>
          <a:prstGeom prst="wedgeRoundRectCallout">
            <a:avLst>
              <a:gd name="adj1" fmla="val 2470"/>
              <a:gd name="adj2" fmla="val 810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Молодцы! А я уже придумал следующее задание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decorheaven.com.au/shop/images/detailed/5/RMK1793GM_Jake_and_the_Never_Land_Pirates_Giant_Wall_Decal_Assembled_Produc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2386774" cy="3573016"/>
          </a:xfrm>
          <a:prstGeom prst="rect">
            <a:avLst/>
          </a:prstGeom>
          <a:noFill/>
        </p:spPr>
      </p:pic>
      <p:pic>
        <p:nvPicPr>
          <p:cNvPr id="21506" name="Picture 2" descr="http://fs1.ppt4web.ru/images/4134/66819/310/img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8512" y="404664"/>
            <a:ext cx="635035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K\Desktop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92280" y="2132856"/>
            <a:ext cx="9851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988840"/>
            <a:ext cx="1051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лод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980728"/>
            <a:ext cx="9509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цы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4077072"/>
            <a:ext cx="35753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 </a:t>
            </a:r>
          </a:p>
        </p:txBody>
      </p:sp>
      <p:pic>
        <p:nvPicPr>
          <p:cNvPr id="18434" name="Picture 2" descr="http://www.decorheaven.com.au/shop/images/detailed/5/RMK1793GM_Jake_and_the_Never_Land_Pirates_Giant_Wall_Decal_Assembled_Produc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96952"/>
            <a:ext cx="2386774" cy="3573016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55576" y="1772816"/>
            <a:ext cx="3168352" cy="1080120"/>
          </a:xfrm>
          <a:prstGeom prst="wedgeRoundRectCallout">
            <a:avLst>
              <a:gd name="adj1" fmla="val 546"/>
              <a:gd name="adj2" fmla="val 10789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последнее задание: составить слово из слогов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K\Desktop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011" y="0"/>
            <a:ext cx="10101131" cy="7575848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716016" y="404664"/>
            <a:ext cx="4176464" cy="1584176"/>
          </a:xfrm>
          <a:prstGeom prst="wedgeRoundRectCallout">
            <a:avLst>
              <a:gd name="adj1" fmla="val -42522"/>
              <a:gd name="adj2" fmla="val 9180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Отлично! Вы справились со всеми заданиями! За это я вам дам подсказку: клад находится в темном месте. Мы желаем вам удачи!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www.thisissesame.com/wp-content/uploads/2013/10/jake-pirates-1024x8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676875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131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Баязитов</dc:creator>
  <cp:lastModifiedBy>RePack by SPecialiST</cp:lastModifiedBy>
  <cp:revision>39</cp:revision>
  <dcterms:created xsi:type="dcterms:W3CDTF">2016-04-16T19:35:26Z</dcterms:created>
  <dcterms:modified xsi:type="dcterms:W3CDTF">2017-03-10T20:30:53Z</dcterms:modified>
</cp:coreProperties>
</file>