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3B2308-57F5-4F6F-9437-12F3D339086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AE6772-E460-43A1-85D9-91628FD3F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5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A8999-8EB7-44AB-A406-C2A5039B94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F30E9-244A-497E-8FFF-5C79BB502A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E1E9-1B28-4412-8483-7CF1FBB26DCB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CDE7-0400-45D1-9BF8-7A3387B1B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1C5C-07A3-40D5-8BA6-D7F769382CB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3F89-538C-4CE7-AA84-168E82BBE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75E-B6EB-4EE7-8A41-9E7EE0F1DD26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AA3-9C16-46D6-BED8-2A2EA5B47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4456-9D8F-480D-B52E-A3855D70B2C3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95C6-F215-4271-ACDE-4FA83C9DF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667E-0143-4034-8F9A-F4C48723DB63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D723-A710-4EE5-98D8-D708C92AB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A3EB-C6FC-484C-A86F-9FDD595E3591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C2F3-0D19-4CAE-890C-A5D385F63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E740-24D6-4B50-BB71-809A5CD2B681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D0E6-BDB5-46F1-A1E9-EE6D91B3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1394-59B3-400C-9FD5-4542B366C38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ACCC-EC00-4DCC-96C1-840CE28D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1326-7032-438B-84F5-F01E2EAC8208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6F92-E781-4DCD-B59E-C0049889B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DDA1-F673-4B3B-849D-01D75ADCCC1A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499D-415E-4713-903B-2F3DA98EB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F781-375B-4727-853E-7451B87AE64B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CC34-35CA-4A2E-8CD7-2C08E7145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EE70-6AB5-4335-96DE-959076C88FA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4D1B-ED9B-4EC8-BBC5-41AF2857C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999B7-8C5F-4F35-9B20-7D3E16D3645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17A9F-87E6-4F81-A118-488A952F2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mtClean="0"/>
              <a:t>Путешествие в сказку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ru-RU" b="1" smtClean="0"/>
              <a:t>Работа на занятиях по игровому стретчингу</a:t>
            </a:r>
          </a:p>
          <a:p>
            <a:r>
              <a:rPr lang="ru-RU" b="1" smtClean="0"/>
              <a:t>Инструктор по физической культуре Аксёнова М. 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692400"/>
            <a:ext cx="7407275" cy="3451225"/>
          </a:xfrm>
        </p:spPr>
        <p:txBody>
          <a:bodyPr rtlCol="0"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Стретчинг – комплекс упражнений для растягивания определённых мышц. Игровой стретчинг – специально подобранные упражнения на растяжку мышц, проводимые в игровой форме. Занятия игровым стретчингом помогут ребёнку развить чувство ритма, укрепить мышцы, выровнять осанку, снять закомплексованность.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 Не интенсивность, а систематичность упражнений – вот ключ к успеху при занятиях стретчингом.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Разучив упражнения, дети самостоятельно разыгрывают сказку и придумывают свои сказки с движениями, тем самым развивая творческие способности. </a:t>
            </a:r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Игровой стретчинг – гимнастика поз.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589588"/>
            <a:ext cx="17272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Однажды в лесу.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000" b="1" dirty="0" smtClean="0"/>
              <a:t>Жили – были ребятишки и девчонки, и мальчишки.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000" b="1" dirty="0" smtClean="0"/>
              <a:t>И однажды всей гурьбой в лес отправились большой.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000" b="1" dirty="0" smtClean="0"/>
              <a:t>Посмотреть понаблюдать, что-то новое узнать. 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2000" b="1" dirty="0" smtClean="0"/>
              <a:t>Шли по узенькой дорожке, повстречали муравья, он тащил в свой муравейник хворост, ветки, паучка. 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Мы спросили: «Как дела»? Отвечал он: «Как всегда».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ru-RU" sz="2000" b="1" dirty="0"/>
          </a:p>
        </p:txBody>
      </p:sp>
      <p:pic>
        <p:nvPicPr>
          <p:cNvPr id="18435" name="Picture 2" descr="C:\Users\Администратор\Desktop\Презентация\IMG_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2967038"/>
            <a:ext cx="2190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esktop\Презентация\IMG_172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6516216" y="2855063"/>
            <a:ext cx="2268000" cy="1701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/>
        </p:spPr>
      </p:pic>
      <p:pic>
        <p:nvPicPr>
          <p:cNvPr id="18437" name="Picture 2" descr="C:\Users\Администратор\Desktop\Презентация\IMG_1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365625"/>
            <a:ext cx="225583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Администратор\Documents\Режим дня\IMG_08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/>
          <a:srcRect/>
          <a:stretch>
            <a:fillRect/>
          </a:stretch>
        </p:blipFill>
        <p:spPr>
          <a:xfrm>
            <a:off x="4691063" y="1628775"/>
            <a:ext cx="2160587" cy="1619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r>
              <a:rPr lang="ru-RU" sz="2000" b="1" smtClean="0"/>
              <a:t> У берёзки на полянке увидали двух стрекоз. Те порхали над цветами и не видели угроз. </a:t>
            </a:r>
          </a:p>
          <a:p>
            <a:r>
              <a:rPr lang="ru-RU" sz="2000" b="1" smtClean="0"/>
              <a:t>Ёжик листьями шуршал, ящерица проползала. </a:t>
            </a:r>
          </a:p>
          <a:p>
            <a:r>
              <a:rPr lang="ru-RU" sz="2000" b="1" smtClean="0"/>
              <a:t>Ребятишки удивились и под горочку скатились. </a:t>
            </a:r>
          </a:p>
        </p:txBody>
      </p:sp>
      <p:pic>
        <p:nvPicPr>
          <p:cNvPr id="19458" name="Picture 2" descr="C:\Users\Администратор\Desktop\Презентация\IMG_172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628775"/>
            <a:ext cx="2484438" cy="1863725"/>
          </a:xfrm>
        </p:spPr>
      </p:pic>
      <p:pic>
        <p:nvPicPr>
          <p:cNvPr id="19459" name="Picture 2" descr="C:\Users\Администратор\Desktop\Презентация\IMG_1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09061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Администратор\Desktop\Презентация\IMG_17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2420938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дминистратор\Desktop\IMG_033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76056" y="4365104"/>
            <a:ext cx="3621024" cy="2414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Презентация\IMG_1782.JPG"/>
          <p:cNvPicPr>
            <a:picLocks noChangeAspect="1" noChangeArrowheads="1"/>
          </p:cNvPicPr>
          <p:nvPr/>
        </p:nvPicPr>
        <p:blipFill>
          <a:blip r:embed="rId2"/>
          <a:srcRect l="10461"/>
          <a:stretch>
            <a:fillRect/>
          </a:stretch>
        </p:blipFill>
        <p:spPr bwMode="auto">
          <a:xfrm>
            <a:off x="225425" y="981075"/>
            <a:ext cx="32654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Администратор\Desktop\Презентация\IMG_1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957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Администратор\Desktop\IMG_0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933825"/>
            <a:ext cx="3833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Администратор\Desktop\Презентация\IMG_1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2764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дминистратор\Desktop\IMG_0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33825"/>
            <a:ext cx="357663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700213"/>
            <a:ext cx="3008313" cy="4691062"/>
          </a:xfrm>
        </p:spPr>
        <p:txBody>
          <a:bodyPr/>
          <a:lstStyle/>
          <a:p>
            <a:r>
              <a:rPr lang="ru-RU" sz="2000" b="1" smtClean="0"/>
              <a:t>Журавль в небе пролетал крыльями нам помахал. </a:t>
            </a:r>
          </a:p>
          <a:p>
            <a:r>
              <a:rPr lang="ru-RU" sz="2000" b="1" smtClean="0"/>
              <a:t>И весёлою гурьбой побежали мы домой. </a:t>
            </a:r>
          </a:p>
        </p:txBody>
      </p:sp>
      <p:pic>
        <p:nvPicPr>
          <p:cNvPr id="21507" name="Picture 2" descr="C:\Users\Администратор\Desktop\Презентация\IMG_19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632575" y="34925"/>
            <a:ext cx="2511425" cy="3348038"/>
          </a:xfrm>
        </p:spPr>
      </p:pic>
      <p:pic>
        <p:nvPicPr>
          <p:cNvPr id="21508" name="Picture 2" descr="C:\Users\Администратор\Desktop\Презентация\IMG_19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052513"/>
            <a:ext cx="199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Администратор\Desktop\Презентация\IMG_19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1635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</a:t>
            </a:r>
          </a:p>
        </p:txBody>
      </p:sp>
      <p:pic>
        <p:nvPicPr>
          <p:cNvPr id="23554" name="Picture 2" descr="J:\5 группа\IMG_0346.JPG"/>
          <p:cNvPicPr>
            <a:picLocks noChangeAspect="1" noChangeArrowheads="1"/>
          </p:cNvPicPr>
          <p:nvPr/>
        </p:nvPicPr>
        <p:blipFill>
          <a:blip r:embed="rId2"/>
          <a:srcRect l="-4459" t="-8763" r="-4459" b="-8763"/>
          <a:stretch>
            <a:fillRect/>
          </a:stretch>
        </p:blipFill>
        <p:spPr bwMode="auto">
          <a:xfrm>
            <a:off x="755650" y="3776663"/>
            <a:ext cx="39401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44675"/>
            <a:ext cx="22558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Администратор\Desktop\Презентация\IMG_18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919538"/>
            <a:ext cx="31210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Администратор\Desktop\Презентация\IMG_17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204864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diamond/>
      </p:transition>
    </mc:Choice>
    <mc:Fallback xmlns="">
      <p:transition advClick="0" advTm="10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217</Words>
  <Application>Microsoft Office PowerPoint</Application>
  <PresentationFormat>Экран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Путешествие в сказку</vt:lpstr>
      <vt:lpstr>Игровой стретчинг – гимнастика поз.</vt:lpstr>
      <vt:lpstr>Однажды в лесу.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User</dc:creator>
  <cp:lastModifiedBy>user</cp:lastModifiedBy>
  <cp:revision>45</cp:revision>
  <dcterms:created xsi:type="dcterms:W3CDTF">2013-03-22T11:50:03Z</dcterms:created>
  <dcterms:modified xsi:type="dcterms:W3CDTF">2013-12-02T15:14:51Z</dcterms:modified>
</cp:coreProperties>
</file>