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0" r:id="rId2"/>
    <p:sldId id="287" r:id="rId3"/>
    <p:sldId id="263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64" r:id="rId21"/>
  </p:sldIdLst>
  <p:sldSz cx="9144000" cy="6858000" type="screen4x3"/>
  <p:notesSz cx="6858000" cy="9144000"/>
  <p:embeddedFontLst>
    <p:embeddedFont>
      <p:font typeface="Wonderland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732F"/>
    <a:srgbClr val="C05D0C"/>
    <a:srgbClr val="F7B47D"/>
    <a:srgbClr val="F7B279"/>
    <a:srgbClr val="EA6400"/>
    <a:srgbClr val="C04E0C"/>
    <a:srgbClr val="C04E00"/>
    <a:srgbClr val="C05300"/>
    <a:srgbClr val="B00000"/>
    <a:srgbClr val="FF71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4" d="100"/>
          <a:sy n="104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8468-4B26-499A-B915-2A15700BA97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77FA-45AC-4A40-8F58-5BF321EB1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33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977FA-45AC-4A40-8F58-5BF321EB1F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25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977FA-45AC-4A40-8F58-5BF321EB1F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23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977FA-45AC-4A40-8F58-5BF321EB1FB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82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5903/39663434.87f/0_aa5bb_51b2510b_orig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naranko.ucoz.ru/:&#1056;&#1072;&#1085;&#1100;&#1082;&#1086;" TargetMode="External"/><Relationship Id="rId5" Type="http://schemas.openxmlformats.org/officeDocument/2006/relationships/hyperlink" Target="http://lisyonok.ucoz.ru/_ld/0/12902.png" TargetMode="External"/><Relationship Id="rId4" Type="http://schemas.openxmlformats.org/officeDocument/2006/relationships/hyperlink" Target="http://zvezdochki11.ucoz.net/99475421_large_029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9271" y="1628800"/>
            <a:ext cx="6893977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Интерактивная раскраска- тренажёр «В мире жив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отн</a:t>
            </a:r>
            <a:r>
              <a:rPr kumimoji="0" lang="ru-RU" sz="3600" b="1" i="0" u="none" strike="noStrike" kern="1200" normalizeH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ых</a:t>
            </a:r>
            <a:r>
              <a:rPr kumimoji="0" lang="ru-RU" sz="36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en-US" sz="3600" b="1" i="0" u="none" strike="noStrike" kern="1200" normalizeH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(Окружающий мир 1 класс)</a:t>
            </a:r>
            <a:endParaRPr kumimoji="0" lang="ru-RU" sz="26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5256584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Комиссарова Наталья Ивановна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МОУ «СОШ № 13 им.</a:t>
            </a:r>
            <a:r>
              <a:rPr lang="en-US" sz="1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Ю.А.Гагарина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89271" y="-1"/>
            <a:ext cx="7344816" cy="1167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0C0"/>
                </a:solidFill>
              </a:rPr>
              <a:t>ТГ «Средства повышения познавательной активности обучающихся младших классов»</a:t>
            </a:r>
            <a:endParaRPr kumimoji="0" lang="ru-RU" sz="40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889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12360" y="6093296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683568" y="260648"/>
            <a:ext cx="504056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863375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Божья коровка- это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2708921"/>
            <a:ext cx="2796836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арликовая корова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418018" y="4046494"/>
            <a:ext cx="2796836" cy="11106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расивая рыба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3" y="5368510"/>
            <a:ext cx="2881746" cy="10848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довитый жук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98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863375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Муха человеку приносит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418018" y="2708920"/>
            <a:ext cx="2796836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еду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418018" y="4046494"/>
            <a:ext cx="2796836" cy="11106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вред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5368510"/>
            <a:ext cx="2881746" cy="9408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пользу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8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342999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Большинство рыб используют свой хвост как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2708921"/>
            <a:ext cx="2796836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стул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4026138"/>
            <a:ext cx="2796836" cy="11106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весло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3" y="5297132"/>
            <a:ext cx="2881746" cy="9408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мотор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6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863375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Птица, которая не умеет летать: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2708921"/>
            <a:ext cx="2796836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окунь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3" y="4026138"/>
            <a:ext cx="2796836" cy="11106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страус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5297132"/>
            <a:ext cx="2881746" cy="9408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жираф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03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7959"/>
            <a:ext cx="7776864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Отличительные признаки зверей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375564" y="2708920"/>
            <a:ext cx="2796836" cy="15583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ормят молоком детёнышей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4509120"/>
            <a:ext cx="2796836" cy="6277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летают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5589240"/>
            <a:ext cx="2881746" cy="648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плавают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26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7959"/>
            <a:ext cx="7776864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Отличительные признаки птиц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375564" y="2708920"/>
            <a:ext cx="2796836" cy="15583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 крыла, 2 ноги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4509120"/>
            <a:ext cx="2796836" cy="6277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летают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5589240"/>
            <a:ext cx="2881746" cy="648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перья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4107864"/>
            <a:ext cx="1973919" cy="2006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9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4"/>
            <a:ext cx="7776864" cy="864098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Отличительные признаки рыб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2702171"/>
            <a:ext cx="279683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хвост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3" y="3645024"/>
            <a:ext cx="2796836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лавники, чешуя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4869159"/>
            <a:ext cx="2881746" cy="1728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олова, грудь, брюшко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4107864"/>
            <a:ext cx="1973919" cy="2006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81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7959"/>
            <a:ext cx="7776864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 насекомых есть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375563" y="2708921"/>
            <a:ext cx="2796836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х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вост,6 </a:t>
            </a:r>
            <a:r>
              <a:rPr lang="ru-RU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ног,голова,грудь,брюшко</a:t>
            </a:r>
            <a:endParaRPr lang="ru-RU" sz="2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4107864"/>
            <a:ext cx="2796836" cy="1121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вост,5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ног,голова,грудь,брюшко</a:t>
            </a:r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5404007"/>
            <a:ext cx="2881746" cy="10828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вост,7 </a:t>
            </a:r>
            <a:r>
              <a:rPr lang="ru-RU" sz="2600" dirty="0" err="1">
                <a:solidFill>
                  <a:schemeClr val="accent6">
                    <a:lumMod val="75000"/>
                  </a:schemeClr>
                </a:solidFill>
              </a:rPr>
              <a:t>ног,голова,грудь,брюшко</a:t>
            </a:r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4107864"/>
            <a:ext cx="1973919" cy="2006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1"/>
            <a:ext cx="4248472" cy="3600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1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2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7959"/>
            <a:ext cx="7776864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Кто делает припасы на зиму 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2708921"/>
            <a:ext cx="2796836" cy="7920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корова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63731" y="3907185"/>
            <a:ext cx="2796836" cy="905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комар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3" y="5229201"/>
            <a:ext cx="2881746" cy="8849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белка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4107864"/>
            <a:ext cx="1973919" cy="2006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1"/>
            <a:ext cx="4248472" cy="3600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1"/>
            <a:ext cx="4248472" cy="3600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0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7959"/>
            <a:ext cx="7776864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Каких животных не бывает?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2708921"/>
            <a:ext cx="2796836" cy="7920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баран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63731" y="3907185"/>
            <a:ext cx="2796836" cy="905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зеброзаяц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97089" y="5218675"/>
            <a:ext cx="2881746" cy="8849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медведь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66" y="4107864"/>
            <a:ext cx="1973919" cy="2006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1"/>
            <a:ext cx="4248472" cy="3600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1"/>
            <a:ext cx="4248472" cy="3600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7768105" y="6133501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hlinkshowjump?jump=endshow"/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6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9271" y="1628800"/>
            <a:ext cx="6893977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5256584" cy="468052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Ребята!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Вы уже много узнали о мире животных.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Чтобы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проверить свои знания нужно правильно 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ответиь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на вопрос.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Если ответ правильный – 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появится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следующее 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задание,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картинка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станет</a:t>
            </a:r>
          </a:p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разноцветной.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Успехов!</a:t>
            </a:r>
          </a:p>
          <a:p>
            <a:pPr>
              <a:spcBef>
                <a:spcPts val="0"/>
              </a:spcBef>
              <a:buNone/>
            </a:pPr>
            <a:endParaRPr 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89271" y="-1"/>
            <a:ext cx="7344816" cy="1167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0C0"/>
                </a:solidFill>
              </a:rPr>
              <a:t>ТГ «Средства повышения познавательной активности обучающихся младших классов»</a:t>
            </a:r>
            <a:endParaRPr kumimoji="0" lang="ru-RU" sz="40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889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12360" y="6093296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68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9896" y="1496393"/>
            <a:ext cx="845672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Белочка</a:t>
            </a:r>
            <a:r>
              <a:rPr lang="ru-RU" sz="1400" b="1" i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img-fotki.yandex.ru/get/5903/39663434.87f/0_aa5bb_51b2510b_orig</a:t>
            </a:r>
            <a:r>
              <a:rPr lang="ru-RU" sz="1400" dirty="0" smtClean="0"/>
              <a:t>  </a:t>
            </a:r>
            <a:endParaRPr lang="ru-RU" sz="1400" b="1" i="1" dirty="0"/>
          </a:p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Цветы</a:t>
            </a:r>
            <a:r>
              <a:rPr lang="ru-RU" sz="1400" b="1" i="1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zvezdochki11.ucoz.net/99475421_large_029.png</a:t>
            </a:r>
            <a:r>
              <a:rPr lang="ru-RU" sz="1400" dirty="0" smtClean="0"/>
              <a:t> </a:t>
            </a:r>
            <a:endParaRPr lang="ru-RU" sz="1400" b="1" i="1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Трава</a:t>
            </a:r>
            <a:r>
              <a:rPr lang="ru-RU" sz="1400" i="1" dirty="0" smtClean="0">
                <a:solidFill>
                  <a:srgbClr val="0070C0"/>
                </a:solidFill>
              </a:rPr>
              <a:t>:</a:t>
            </a:r>
            <a:endParaRPr lang="ru-RU" sz="1400" i="1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hlinkClick r:id="rId5"/>
              </a:rPr>
              <a:t>http://lisyonok.ucoz.ru/_</a:t>
            </a:r>
            <a:r>
              <a:rPr lang="ru-RU" sz="1400" dirty="0" smtClean="0">
                <a:hlinkClick r:id="rId5"/>
              </a:rPr>
              <a:t>ld/0/12902.png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lvl="0" algn="just"/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A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втор </a:t>
            </a: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шаблона:</a:t>
            </a:r>
          </a:p>
          <a:p>
            <a:pPr algn="just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6"/>
              </a:rPr>
              <a:t>http://elenaranko.ucoz.ru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6"/>
              </a:rPr>
              <a:t>/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  <a:hlinkClick r:id="rId6"/>
              </a:rPr>
              <a:t>: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  <a:hlinkClick r:id="rId6"/>
              </a:rPr>
              <a:t>Ранько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 Елена Алексеевна учитель начальных классов МАОУ лицей №21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г.Иваново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Картинка: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https://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yandex.ru/images/search?p=6&amp;text=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раскраски%20для%20детей%20животные&amp;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noreask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=1&amp;isize=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large&amp;lr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=235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Руководитель ТГ:</a:t>
            </a:r>
          </a:p>
          <a:p>
            <a:pPr algn="just"/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Зарицкая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 Е.В. Учитель начальных классов МОУ «СОШ № 10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им.В.П.Поляничко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» г .Магнитогорска Челябинской области.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latin typeface="Times New Roman" pitchFamily="18" charset="0"/>
              <a:cs typeface="Arial" pitchFamily="34" charset="0"/>
            </a:endParaRPr>
          </a:p>
          <a:p>
            <a:pPr algn="just"/>
            <a:endParaRPr lang="ru-RU" sz="2000" dirty="0" smtClean="0"/>
          </a:p>
        </p:txBody>
      </p:sp>
      <p:sp>
        <p:nvSpPr>
          <p:cNvPr id="2" name="AutoShape 2" descr="https://img-fotki.yandex.ru/get/4115/42830165.143/0_95b36_b7f95f8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08712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 - ресурсы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7884368" y="6205374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6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64096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Где обитают животные 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406008" y="3068959"/>
            <a:ext cx="2796836" cy="7703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суш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а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98515" y="4354252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океан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4" y="5589240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везде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7959"/>
            <a:ext cx="7776864" cy="57606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Как называется домик белки?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3068959"/>
            <a:ext cx="2796836" cy="7703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муравейник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82638" y="4354252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гайно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5589240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гнездо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82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935383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Где обитает щука 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3068959"/>
            <a:ext cx="2796836" cy="7703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лесу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82638" y="4354252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поле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4" y="5589240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 озере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07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935383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Как называется жилище муравья 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55348" y="3092476"/>
            <a:ext cx="2796836" cy="7703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нора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82638" y="4354252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дупло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4" y="5589240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муравейник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67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935383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В мире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животных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 кого охотится стрекоза 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3068959"/>
            <a:ext cx="2796836" cy="7703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 кошек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82638" y="4354252"/>
            <a:ext cx="279683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 жуков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75563" y="5589240"/>
            <a:ext cx="2881746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На мошек и комаров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72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09622"/>
            <a:ext cx="7776864" cy="914401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Откуда паук берёт паутину 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375564" y="2708920"/>
            <a:ext cx="2796836" cy="15583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 паутинных бородавок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82638" y="4530104"/>
            <a:ext cx="2796836" cy="843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 пиявок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375563" y="5589240"/>
            <a:ext cx="2881746" cy="76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 магазине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82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863375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животных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3655"/>
            <a:ext cx="4104456" cy="3455665"/>
          </a:xfrm>
        </p:spPr>
      </p:pic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78674" y="1531639"/>
            <a:ext cx="72008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Окраска кузнечиков делает их: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4" y="2827064"/>
            <a:ext cx="2796836" cy="1033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съедобны-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382638" y="4149080"/>
            <a:ext cx="2796836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н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езаметны-ми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375563" y="5589240"/>
            <a:ext cx="288174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ядовитыми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484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4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362</Words>
  <Application>Microsoft Office PowerPoint</Application>
  <PresentationFormat>Экран (4:3)</PresentationFormat>
  <Paragraphs>119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Wonderland</vt:lpstr>
      <vt:lpstr>Calibri</vt:lpstr>
      <vt:lpstr>Тема Office</vt:lpstr>
      <vt:lpstr>Слайд 1</vt:lpstr>
      <vt:lpstr>Слайд 2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В мире животных </vt:lpstr>
      <vt:lpstr>Интернет -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Techer204</cp:lastModifiedBy>
  <cp:revision>120</cp:revision>
  <dcterms:created xsi:type="dcterms:W3CDTF">2013-08-23T08:38:35Z</dcterms:created>
  <dcterms:modified xsi:type="dcterms:W3CDTF">2017-03-11T05:41:54Z</dcterms:modified>
</cp:coreProperties>
</file>