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0" r:id="rId5"/>
    <p:sldId id="259" r:id="rId6"/>
    <p:sldId id="262" r:id="rId7"/>
    <p:sldId id="263" r:id="rId8"/>
    <p:sldId id="264" r:id="rId9"/>
    <p:sldId id="267" r:id="rId10"/>
    <p:sldId id="266" r:id="rId11"/>
    <p:sldId id="265" r:id="rId12"/>
    <p:sldId id="269" r:id="rId13"/>
    <p:sldId id="268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C900-090D-46B2-BF04-3BD7959956F8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1388-8127-4FCF-80EE-F98049ED3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72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C900-090D-46B2-BF04-3BD7959956F8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1388-8127-4FCF-80EE-F98049ED3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10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C900-090D-46B2-BF04-3BD7959956F8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1388-8127-4FCF-80EE-F98049ED3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28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C900-090D-46B2-BF04-3BD7959956F8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1388-8127-4FCF-80EE-F98049ED3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00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C900-090D-46B2-BF04-3BD7959956F8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1388-8127-4FCF-80EE-F98049ED3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02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C900-090D-46B2-BF04-3BD7959956F8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1388-8127-4FCF-80EE-F98049ED3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3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C900-090D-46B2-BF04-3BD7959956F8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1388-8127-4FCF-80EE-F98049ED3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1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C900-090D-46B2-BF04-3BD7959956F8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1388-8127-4FCF-80EE-F98049ED3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00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C900-090D-46B2-BF04-3BD7959956F8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1388-8127-4FCF-80EE-F98049ED3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8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C900-090D-46B2-BF04-3BD7959956F8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1388-8127-4FCF-80EE-F98049ED3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35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C900-090D-46B2-BF04-3BD7959956F8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91388-8127-4FCF-80EE-F98049ED3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BC900-090D-46B2-BF04-3BD7959956F8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91388-8127-4FCF-80EE-F98049ED3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0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855"/>
            <a:ext cx="12192001" cy="68718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195" y="1914390"/>
            <a:ext cx="12003607" cy="221599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50" dirty="0" smtClean="0">
                <a:ln w="381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ВЕСНА ИДЁТ</a:t>
            </a:r>
            <a:endParaRPr lang="ru-RU" sz="13800" b="1" cap="none" spc="50" dirty="0">
              <a:ln w="381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65391" y="6058626"/>
            <a:ext cx="34050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Составила учитель-логопед:</a:t>
            </a:r>
          </a:p>
          <a:p>
            <a:pPr algn="ctr"/>
            <a:r>
              <a:rPr lang="ru-RU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Терешкина</a:t>
            </a:r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Н.В.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1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0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40036" cy="68670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5859180" y="625825"/>
            <a:ext cx="52613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А. </a:t>
            </a:r>
            <a:r>
              <a:rPr lang="ru-RU" sz="4000" b="1" dirty="0" err="1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Саврасова</a:t>
            </a:r>
            <a:r>
              <a:rPr lang="ru-RU" sz="40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ru-RU" sz="4000" b="1" dirty="0" smtClean="0">
              <a:ln w="1016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sz="40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"</a:t>
            </a:r>
            <a:r>
              <a:rPr lang="ru-RU" sz="40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Грачи прилетели</a:t>
            </a:r>
            <a:r>
              <a:rPr lang="ru-RU" sz="40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" </a:t>
            </a:r>
            <a:endParaRPr lang="ru-RU" sz="40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009"/>
            <a:ext cx="12192000" cy="68660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308" y="118873"/>
            <a:ext cx="8506691" cy="66352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" y="517911"/>
            <a:ext cx="39276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И. </a:t>
            </a:r>
            <a:r>
              <a:rPr lang="ru-RU" sz="48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Левитан </a:t>
            </a:r>
          </a:p>
          <a:p>
            <a:pPr algn="ctr"/>
            <a:r>
              <a:rPr lang="ru-RU" sz="48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"</a:t>
            </a:r>
            <a:r>
              <a:rPr lang="ru-RU" sz="48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Март"</a:t>
            </a:r>
          </a:p>
        </p:txBody>
      </p:sp>
    </p:spTree>
    <p:extLst>
      <p:ext uri="{BB962C8B-B14F-4D97-AF65-F5344CB8AC3E}">
        <p14:creationId xmlns:p14="http://schemas.microsoft.com/office/powerpoint/2010/main" val="21975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70"/>
            <a:ext cx="12192000" cy="68660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276109" cy="68200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6376288" y="736661"/>
            <a:ext cx="54505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И. </a:t>
            </a:r>
            <a:r>
              <a:rPr lang="ru-RU" sz="36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Левитан</a:t>
            </a:r>
          </a:p>
          <a:p>
            <a:pPr algn="ctr"/>
            <a:r>
              <a:rPr lang="ru-RU" sz="36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"</a:t>
            </a:r>
            <a:r>
              <a:rPr lang="ru-RU" sz="36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Весна. Большая вода"</a:t>
            </a:r>
          </a:p>
        </p:txBody>
      </p:sp>
    </p:spTree>
    <p:extLst>
      <p:ext uri="{BB962C8B-B14F-4D97-AF65-F5344CB8AC3E}">
        <p14:creationId xmlns:p14="http://schemas.microsoft.com/office/powerpoint/2010/main" val="25199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09"/>
            <a:ext cx="12192000" cy="68660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363" y="28790"/>
            <a:ext cx="6511637" cy="68372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248767" y="902915"/>
            <a:ext cx="518282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С. А. Виноградова </a:t>
            </a:r>
            <a:endParaRPr lang="ru-RU" sz="4000" b="1" dirty="0" smtClean="0">
              <a:ln w="1016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sz="40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"</a:t>
            </a:r>
            <a:r>
              <a:rPr lang="ru-RU" sz="40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Весна идет</a:t>
            </a:r>
            <a:r>
              <a:rPr lang="ru-RU" sz="40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"</a:t>
            </a:r>
            <a:endParaRPr lang="ru-RU" sz="40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9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0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991" y="0"/>
            <a:ext cx="6866009" cy="686600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-112972" y="1623444"/>
            <a:ext cx="123049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8575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СПАСИБО ЗА ВНИМАНИЕ</a:t>
            </a:r>
            <a:endParaRPr lang="ru-RU" sz="7200" b="1" cap="none" spc="0" dirty="0">
              <a:ln w="28575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47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09"/>
            <a:ext cx="12192000" cy="68660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218496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8491" y="301063"/>
            <a:ext cx="1209501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Вдруг чирикнул воробей</a:t>
            </a:r>
          </a:p>
          <a:p>
            <a:pPr algn="r"/>
            <a:r>
              <a:rPr lang="ru-RU" sz="48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После зимней стужи,</a:t>
            </a:r>
          </a:p>
          <a:p>
            <a:pPr algn="r"/>
            <a:r>
              <a:rPr lang="ru-RU" sz="48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Солнце ярче и теплей,</a:t>
            </a:r>
          </a:p>
          <a:p>
            <a:pPr algn="r"/>
            <a:r>
              <a:rPr lang="ru-RU" sz="48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На дорожках лужи.</a:t>
            </a:r>
          </a:p>
          <a:p>
            <a:pPr algn="r"/>
            <a:r>
              <a:rPr lang="ru-RU" sz="48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Вся застывшая природа</a:t>
            </a:r>
          </a:p>
          <a:p>
            <a:pPr algn="r"/>
            <a:r>
              <a:rPr lang="ru-RU" sz="48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Пробудилась ото сна,</a:t>
            </a:r>
          </a:p>
          <a:p>
            <a:pPr algn="r"/>
            <a:r>
              <a:rPr lang="ru-RU" sz="48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Отступает непогода,</a:t>
            </a:r>
          </a:p>
          <a:p>
            <a:pPr algn="r"/>
            <a:r>
              <a:rPr lang="ru-RU" sz="48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Это к нам идет… (Весна).</a:t>
            </a:r>
            <a:endParaRPr lang="ru-RU" sz="4800" b="1" dirty="0">
              <a:ln w="28575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76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0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6364" y="0"/>
            <a:ext cx="516774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Весна</a:t>
            </a:r>
          </a:p>
          <a:p>
            <a:pPr algn="ctr"/>
            <a:r>
              <a:rPr lang="ru-RU" sz="28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Зима недаром злится,</a:t>
            </a:r>
          </a:p>
          <a:p>
            <a:pPr algn="ctr"/>
            <a:r>
              <a:rPr lang="ru-RU" sz="28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Прошла её пора —</a:t>
            </a:r>
          </a:p>
          <a:p>
            <a:pPr algn="ctr"/>
            <a:r>
              <a:rPr lang="ru-RU" sz="28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Весна в окно стучится</a:t>
            </a:r>
          </a:p>
          <a:p>
            <a:pPr algn="ctr"/>
            <a:r>
              <a:rPr lang="ru-RU" sz="28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И гонит со двора.</a:t>
            </a:r>
          </a:p>
          <a:p>
            <a:pPr algn="ctr"/>
            <a:endParaRPr lang="ru-RU" sz="2800" b="1" dirty="0" smtClean="0">
              <a:ln w="28575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И всё засуетилось,</a:t>
            </a:r>
          </a:p>
          <a:p>
            <a:pPr algn="ctr"/>
            <a:r>
              <a:rPr lang="ru-RU" sz="28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Всё нудит зиму вон —</a:t>
            </a:r>
          </a:p>
          <a:p>
            <a:pPr algn="ctr"/>
            <a:r>
              <a:rPr lang="ru-RU" sz="28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И жаворонки в небе</a:t>
            </a:r>
          </a:p>
          <a:p>
            <a:pPr algn="ctr"/>
            <a:r>
              <a:rPr lang="ru-RU" sz="28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Уж подняли трезвон.</a:t>
            </a:r>
          </a:p>
          <a:p>
            <a:pPr algn="ctr"/>
            <a:endParaRPr lang="ru-RU" sz="2800" b="1" dirty="0" smtClean="0">
              <a:ln w="28575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Зима ещё хлопочет</a:t>
            </a:r>
          </a:p>
          <a:p>
            <a:pPr algn="ctr"/>
            <a:r>
              <a:rPr lang="ru-RU" sz="28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И на Весну ворчит.</a:t>
            </a:r>
          </a:p>
          <a:p>
            <a:pPr algn="ctr"/>
            <a:r>
              <a:rPr lang="ru-RU" sz="28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Та ей в глаза хохочет</a:t>
            </a:r>
          </a:p>
          <a:p>
            <a:pPr algn="ctr"/>
            <a:r>
              <a:rPr lang="ru-RU" sz="28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И пуще лишь шумит…</a:t>
            </a:r>
          </a:p>
          <a:p>
            <a:pPr algn="ctr"/>
            <a:endParaRPr lang="ru-RU" sz="2800" b="1" dirty="0">
              <a:ln w="28575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163769"/>
            <a:ext cx="4762500" cy="47625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664037" y="390757"/>
            <a:ext cx="47659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Взбесилась ведьма злая</a:t>
            </a:r>
          </a:p>
          <a:p>
            <a:pPr algn="ctr"/>
            <a:r>
              <a:rPr lang="ru-RU" sz="28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И, снегу </a:t>
            </a:r>
            <a:r>
              <a:rPr lang="ru-RU" sz="2800" b="1" dirty="0" err="1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захватя</a:t>
            </a:r>
            <a:r>
              <a:rPr lang="ru-RU" sz="28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</a:p>
          <a:p>
            <a:pPr algn="ctr"/>
            <a:r>
              <a:rPr lang="ru-RU" sz="28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Пустила, убегая,</a:t>
            </a:r>
          </a:p>
          <a:p>
            <a:pPr algn="ctr"/>
            <a:r>
              <a:rPr lang="ru-RU" sz="28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 прекрасное дитя…</a:t>
            </a:r>
          </a:p>
          <a:p>
            <a:pPr algn="ctr"/>
            <a:endParaRPr lang="ru-RU" sz="2800" b="1" dirty="0" smtClean="0">
              <a:ln w="28575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Весне и горя мало:</a:t>
            </a:r>
          </a:p>
          <a:p>
            <a:pPr algn="ctr"/>
            <a:r>
              <a:rPr lang="ru-RU" sz="2800" b="1" dirty="0" err="1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Умылася</a:t>
            </a:r>
            <a:r>
              <a:rPr lang="ru-RU" sz="28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в снегу</a:t>
            </a:r>
          </a:p>
          <a:p>
            <a:pPr algn="ctr"/>
            <a:r>
              <a:rPr lang="ru-RU" sz="28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И лишь румяней стала</a:t>
            </a:r>
          </a:p>
          <a:p>
            <a:pPr algn="ctr"/>
            <a:r>
              <a:rPr lang="ru-RU" sz="2800" b="1" dirty="0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Наперекор врагу. </a:t>
            </a:r>
          </a:p>
          <a:p>
            <a:pPr algn="ctr"/>
            <a:endParaRPr lang="ru-RU" sz="2800" b="1" dirty="0" smtClean="0">
              <a:ln w="28575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err="1" smtClean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Ф.Тютчев</a:t>
            </a:r>
            <a:endParaRPr lang="ru-RU" sz="2800" b="1" dirty="0">
              <a:ln w="28575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009"/>
            <a:ext cx="12192000" cy="68660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121028"/>
            <a:ext cx="121919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Весной снег начинает таять на солнце и превращается в воду; ручьи наполняют озера водой; прилетают птицы; появляются почки на деревьях из которых вырастают маленькие листики; птицы вьют гнезда, а в лесу появляются насекомые и весь растительный и животный мир пробуждается от спячки.</a:t>
            </a:r>
            <a:endParaRPr lang="ru-RU" sz="2000" dirty="0">
              <a:ln w="10160">
                <a:solidFill>
                  <a:srgbClr val="0070C0"/>
                </a:solidFill>
                <a:prstDash val="solid"/>
              </a:ln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20805" y="333890"/>
            <a:ext cx="51203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u="sng" dirty="0" smtClean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ПРИМЕТЫ ВЕСНЫ</a:t>
            </a:r>
            <a:endParaRPr lang="ru-RU" sz="4000" b="1" u="sng" dirty="0">
              <a:ln w="3810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49" b="63636"/>
          <a:stretch/>
        </p:blipFill>
        <p:spPr>
          <a:xfrm>
            <a:off x="142981" y="4097960"/>
            <a:ext cx="2277977" cy="2250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6" t="36363" b="27879"/>
          <a:stretch/>
        </p:blipFill>
        <p:spPr>
          <a:xfrm>
            <a:off x="4826070" y="4168016"/>
            <a:ext cx="2353252" cy="2273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60" r="51057" b="27475"/>
          <a:stretch/>
        </p:blipFill>
        <p:spPr>
          <a:xfrm>
            <a:off x="2477733" y="4635747"/>
            <a:ext cx="2291561" cy="2239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8" b="63232"/>
          <a:stretch/>
        </p:blipFill>
        <p:spPr>
          <a:xfrm>
            <a:off x="7283990" y="4381361"/>
            <a:ext cx="2362269" cy="2385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05" b="48485"/>
          <a:stretch/>
        </p:blipFill>
        <p:spPr>
          <a:xfrm>
            <a:off x="9734658" y="4097960"/>
            <a:ext cx="2343150" cy="2273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270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0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6708" y="260261"/>
            <a:ext cx="92095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u="sng" cap="none" spc="0" dirty="0" smtClean="0">
                <a:ln w="2857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ИГРА «НАЗОВИ ПРИЗНАКИ»</a:t>
            </a:r>
            <a:endParaRPr lang="ru-RU" sz="4800" b="1" u="sng" cap="none" spc="0" dirty="0">
              <a:ln w="2857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6708" y="1297770"/>
            <a:ext cx="5519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ВЕСНА (какая?)</a:t>
            </a:r>
            <a:endParaRPr lang="ru-RU" sz="5400" b="1" cap="none" spc="0" dirty="0">
              <a:ln w="1016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60490" y="2692513"/>
            <a:ext cx="6239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СОЛНЦЕ (какое?)</a:t>
            </a:r>
            <a:endParaRPr lang="ru-RU" sz="5400" b="1" cap="none" spc="0" dirty="0">
              <a:ln w="1016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8482" y="4028866"/>
            <a:ext cx="545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ВЕТЕР (какой?)</a:t>
            </a:r>
            <a:endParaRPr lang="ru-RU" sz="5400" b="1" cap="none" spc="0" dirty="0">
              <a:ln w="1016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54026" y="5461154"/>
            <a:ext cx="4860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ДНИ (какие?)</a:t>
            </a:r>
            <a:endParaRPr lang="ru-RU" sz="5400" b="1" cap="none" spc="0" dirty="0">
              <a:ln w="1016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291808" y="178973"/>
            <a:ext cx="2734837" cy="223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3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0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53371" y="141007"/>
            <a:ext cx="7414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ВЕСЕННИЕ МЕСЯЦЫ</a:t>
            </a:r>
            <a:endParaRPr lang="ru-RU" sz="5400" b="1" cap="none" spc="0" dirty="0">
              <a:ln w="28575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61874"/>
            <a:ext cx="3865418" cy="1323439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Ручейки бегут быстрее,</a:t>
            </a:r>
          </a:p>
          <a:p>
            <a:pPr algn="ctr"/>
            <a:r>
              <a:rPr lang="ru-RU" sz="2000" b="1" dirty="0" smtClean="0">
                <a:ln w="1905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Светит солнышко теплее.</a:t>
            </a:r>
          </a:p>
          <a:p>
            <a:pPr algn="ctr"/>
            <a:r>
              <a:rPr lang="ru-RU" sz="2000" b="1" dirty="0" smtClean="0">
                <a:ln w="1905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Воробей погоде рад -</a:t>
            </a:r>
          </a:p>
          <a:p>
            <a:pPr algn="ctr"/>
            <a:r>
              <a:rPr lang="ru-RU" sz="2000" b="1" dirty="0" smtClean="0">
                <a:ln w="1905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Заглянул к нам месяц ...</a:t>
            </a:r>
            <a:endParaRPr lang="ru-RU" sz="2000" b="1" dirty="0">
              <a:ln w="1905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t="23637" r="67273" b="17373"/>
          <a:stretch/>
        </p:blipFill>
        <p:spPr>
          <a:xfrm>
            <a:off x="581890" y="2812473"/>
            <a:ext cx="2673927" cy="4045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151421" y="1061873"/>
            <a:ext cx="3889158" cy="1323439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Мишка вылез из берлоги,</a:t>
            </a:r>
          </a:p>
          <a:p>
            <a:pPr algn="ctr"/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Грязь и лужи на дороге,</a:t>
            </a:r>
          </a:p>
          <a:p>
            <a:pPr algn="ctr"/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 небе жаворонка трель -</a:t>
            </a:r>
          </a:p>
          <a:p>
            <a:pPr algn="ctr"/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 гости к нам пришел ...</a:t>
            </a:r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22673" y="1061874"/>
            <a:ext cx="3823855" cy="1323439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Сад примерил белый цвет,</a:t>
            </a:r>
          </a:p>
          <a:p>
            <a:pPr algn="ctr"/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Соловей поет сонет,</a:t>
            </a:r>
          </a:p>
          <a:p>
            <a:pPr algn="ctr"/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 зелень наш оделся край -</a:t>
            </a:r>
          </a:p>
          <a:p>
            <a:pPr algn="ctr"/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Нас теплом встречает...</a:t>
            </a:r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2" t="23233" r="33182" b="16969"/>
          <a:stretch/>
        </p:blipFill>
        <p:spPr>
          <a:xfrm>
            <a:off x="4648197" y="2729345"/>
            <a:ext cx="3075711" cy="4100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3" t="23636" r="1364" b="17374"/>
          <a:stretch/>
        </p:blipFill>
        <p:spPr>
          <a:xfrm>
            <a:off x="8825345" y="2784764"/>
            <a:ext cx="2867891" cy="4045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582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0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061"/>
            <a:ext cx="5749636" cy="691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04750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ИГРА «НАЗОВИ ЛАСКОВО» </a:t>
            </a:r>
            <a:endParaRPr lang="ru-RU" sz="3600" b="1" u="sng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sz="36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Лужа—лужица</a:t>
            </a:r>
            <a:r>
              <a:rPr lang="ru-RU" sz="36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u-RU" sz="36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ручей—ручеек</a:t>
            </a:r>
            <a:r>
              <a:rPr lang="ru-RU" sz="36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u-RU" sz="36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льдина-льдинка</a:t>
            </a:r>
            <a:r>
              <a:rPr lang="ru-RU" sz="36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</a:p>
          <a:p>
            <a:pPr algn="ctr"/>
            <a:r>
              <a:rPr lang="ru-RU" sz="36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гнездо </a:t>
            </a:r>
            <a:r>
              <a:rPr lang="ru-RU" sz="36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ru-RU" sz="36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почка, лист, трава, солнце, луч, пень, огород, облако, дерево.</a:t>
            </a:r>
            <a:endParaRPr lang="ru-RU" sz="3600" b="1" dirty="0">
              <a:ln w="1905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509" y="5371172"/>
            <a:ext cx="2556164" cy="14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1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0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964" y="48547"/>
            <a:ext cx="6858000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096000" y="612248"/>
            <a:ext cx="591589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УПРАЖНЕНИЕ «ПОСЧИТАЙ»</a:t>
            </a:r>
          </a:p>
          <a:p>
            <a:pPr algn="ctr"/>
            <a:endParaRPr lang="ru-RU" sz="28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sz="36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Один ручей — два ручья — пять ручьев</a:t>
            </a:r>
            <a:r>
              <a:rPr lang="ru-RU" sz="36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endParaRPr lang="ru-RU" sz="36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sz="36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одна сосулька — две сосульки — пять сосулек</a:t>
            </a:r>
            <a:r>
              <a:rPr lang="ru-RU" sz="36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endParaRPr lang="ru-RU" sz="36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sz="36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Так же со словами: лужа, луч, дерево, птица, куст, </a:t>
            </a:r>
            <a:r>
              <a:rPr lang="ru-RU" sz="36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цветок.</a:t>
            </a:r>
            <a:endParaRPr lang="ru-RU" sz="36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0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0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0773" y="155542"/>
            <a:ext cx="87190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ВЕСНА В КАРТИНАХ </a:t>
            </a:r>
          </a:p>
          <a:p>
            <a:pPr algn="ctr"/>
            <a:r>
              <a:rPr lang="ru-RU" sz="5400" b="1" cap="none" spc="0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РУССКИХ ХУДОЖНИКОВ</a:t>
            </a:r>
            <a:endParaRPr lang="ru-RU" sz="5400" b="1" cap="none" spc="0" dirty="0">
              <a:ln w="28575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1909868"/>
            <a:ext cx="95250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553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369</Words>
  <Application>Microsoft Office PowerPoint</Application>
  <PresentationFormat>Широкоэкранный</PresentationFormat>
  <Paragraphs>76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20</cp:revision>
  <dcterms:created xsi:type="dcterms:W3CDTF">2017-03-15T13:12:34Z</dcterms:created>
  <dcterms:modified xsi:type="dcterms:W3CDTF">2017-03-15T17:12:18Z</dcterms:modified>
</cp:coreProperties>
</file>