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gowall.ru/wall/13/detskie_zamok_lesenka_zvezdy_oblaka_uzory_zayachik_kruzhka_luna_1680x1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0412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75856" y="1124744"/>
            <a:ext cx="54726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Gabriola" pitchFamily="82" charset="0"/>
              </a:rPr>
              <a:t>Дидактическая игра </a:t>
            </a:r>
            <a:endParaRPr lang="ru-RU" sz="5400" b="1" dirty="0" smtClean="0">
              <a:solidFill>
                <a:srgbClr val="FF0000"/>
              </a:solidFill>
              <a:latin typeface="Gabriola" pitchFamily="82" charset="0"/>
            </a:endParaRPr>
          </a:p>
          <a:p>
            <a:r>
              <a:rPr lang="ru-RU" sz="5400" b="1" dirty="0" smtClean="0">
                <a:solidFill>
                  <a:srgbClr val="FF0000"/>
                </a:solidFill>
                <a:latin typeface="Gabriola" pitchFamily="82" charset="0"/>
              </a:rPr>
              <a:t>«</a:t>
            </a:r>
            <a:r>
              <a:rPr lang="ru-RU" sz="5400" b="1" dirty="0">
                <a:solidFill>
                  <a:srgbClr val="FF0000"/>
                </a:solidFill>
                <a:latin typeface="Gabriola" pitchFamily="82" charset="0"/>
              </a:rPr>
              <a:t>Волшебный сундучок»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140968"/>
            <a:ext cx="5616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00B050"/>
                </a:solidFill>
              </a:rPr>
              <a:t>Цель: </a:t>
            </a:r>
            <a:r>
              <a:rPr lang="ru-RU" sz="3200" dirty="0">
                <a:solidFill>
                  <a:srgbClr val="002060"/>
                </a:solidFill>
              </a:rPr>
              <a:t>Учить детей отгадывать загадки, вызвать интерес к игре.</a:t>
            </a:r>
          </a:p>
          <a:p>
            <a:pPr algn="just"/>
            <a:r>
              <a:rPr lang="ru-RU" sz="3200" b="1" dirty="0">
                <a:solidFill>
                  <a:srgbClr val="00B050"/>
                </a:solidFill>
              </a:rPr>
              <a:t>Задачи: </a:t>
            </a:r>
            <a:r>
              <a:rPr lang="ru-RU" sz="3200" dirty="0">
                <a:solidFill>
                  <a:srgbClr val="002060"/>
                </a:solidFill>
              </a:rPr>
              <a:t>Закреплять знания об овощах и фруктах, об их значении.</a:t>
            </a:r>
          </a:p>
        </p:txBody>
      </p:sp>
    </p:spTree>
    <p:extLst>
      <p:ext uri="{BB962C8B-B14F-4D97-AF65-F5344CB8AC3E}">
        <p14:creationId xmlns:p14="http://schemas.microsoft.com/office/powerpoint/2010/main" val="136706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gogowall.ru/wall/13/detskie_zamok_lesenka_zvezdy_oblaka_uzory_zayachik_kruzhka_luna_1680x1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0412" cy="66693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C:\Users\User\Desktop\RIbcoaQ-JJQ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6869">
            <a:off x="5853317" y="3487716"/>
            <a:ext cx="2781300" cy="2695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C:\Users\User\Desktop\hXYWUcoPmE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818"/>
            <a:ext cx="3312368" cy="29234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C:\Users\User\Desktop\5XXHx5_euDo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3350"/>
            <a:ext cx="2552823" cy="2971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:\Users\User\Desktop\UBu8jJVphF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989" y="3189307"/>
            <a:ext cx="3457575" cy="34452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999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gogowall.ru/wall/13/detskie_zamok_lesenka_zvezdy_oblaka_uzory_zayachik_kruzhka_luna_1680x1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210" y="21673"/>
            <a:ext cx="9160412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C:\Users\User\Desktop\UBu8jJVphF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691" y="206865"/>
            <a:ext cx="6013264" cy="65023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3936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2016-02-04T16:06:37Z</dcterms:created>
  <dcterms:modified xsi:type="dcterms:W3CDTF">2016-02-04T16:24:16Z</dcterms:modified>
</cp:coreProperties>
</file>