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74" r:id="rId4"/>
    <p:sldId id="257" r:id="rId5"/>
    <p:sldId id="258" r:id="rId6"/>
    <p:sldId id="270" r:id="rId7"/>
    <p:sldId id="259" r:id="rId8"/>
    <p:sldId id="262" r:id="rId9"/>
    <p:sldId id="263" r:id="rId10"/>
    <p:sldId id="267" r:id="rId11"/>
    <p:sldId id="265" r:id="rId12"/>
    <p:sldId id="275" r:id="rId13"/>
    <p:sldId id="268" r:id="rId14"/>
    <p:sldId id="264" r:id="rId15"/>
    <p:sldId id="260" r:id="rId16"/>
    <p:sldId id="261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869160"/>
            <a:ext cx="5637010" cy="88211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800" dirty="0" smtClean="0">
                <a:solidFill>
                  <a:schemeClr val="accent6">
                    <a:lumMod val="75000"/>
                  </a:schemeClr>
                </a:solidFill>
              </a:rPr>
              <a:t>«Путешествие по русским народным сказкам.»</a:t>
            </a:r>
            <a:endParaRPr lang="ru-RU" sz="5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5381405" cy="54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6872724" cy="4860000"/>
          </a:xfrm>
        </p:spPr>
      </p:pic>
    </p:spTree>
    <p:extLst>
      <p:ext uri="{BB962C8B-B14F-4D97-AF65-F5344CB8AC3E}">
        <p14:creationId xmlns:p14="http://schemas.microsoft.com/office/powerpoint/2010/main" val="41654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370491" cy="4392000"/>
          </a:xfrm>
        </p:spPr>
      </p:pic>
    </p:spTree>
    <p:extLst>
      <p:ext uri="{BB962C8B-B14F-4D97-AF65-F5344CB8AC3E}">
        <p14:creationId xmlns:p14="http://schemas.microsoft.com/office/powerpoint/2010/main" val="4212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429673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38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34400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1511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-315416"/>
            <a:ext cx="576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4032000" cy="40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69"/>
            <a:ext cx="5760000" cy="4173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493581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85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92696"/>
            <a:ext cx="4973288" cy="55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9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526101" cy="43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28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92000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032448" cy="5256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flipH="1">
            <a:off x="4355975" y="980728"/>
            <a:ext cx="4392488" cy="514543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800" dirty="0" smtClean="0"/>
              <a:t>Петушок(золотой гребешок)</a:t>
            </a:r>
          </a:p>
          <a:p>
            <a:pPr algn="ctr"/>
            <a:r>
              <a:rPr lang="ru-RU" sz="2800" dirty="0" smtClean="0"/>
              <a:t>Зайчишка(трусишка)</a:t>
            </a:r>
          </a:p>
          <a:p>
            <a:pPr algn="ctr"/>
            <a:r>
              <a:rPr lang="ru-RU" sz="2800" dirty="0" smtClean="0"/>
              <a:t>Мишка(косолапый)</a:t>
            </a:r>
          </a:p>
          <a:p>
            <a:pPr algn="ctr"/>
            <a:r>
              <a:rPr lang="ru-RU" sz="2800" dirty="0" err="1" smtClean="0"/>
              <a:t>Зай</a:t>
            </a:r>
            <a:r>
              <a:rPr lang="ru-RU" sz="2800" dirty="0" smtClean="0"/>
              <a:t>-ка(</a:t>
            </a:r>
            <a:r>
              <a:rPr lang="ru-RU" sz="2800" dirty="0" err="1" smtClean="0"/>
              <a:t>побегайка</a:t>
            </a:r>
            <a:r>
              <a:rPr lang="ru-RU" sz="2800" dirty="0" smtClean="0"/>
              <a:t>)</a:t>
            </a:r>
          </a:p>
          <a:p>
            <a:pPr algn="ctr"/>
            <a:r>
              <a:rPr lang="ru-RU" sz="2800" dirty="0" smtClean="0"/>
              <a:t>Волк(зубами щёлк)</a:t>
            </a:r>
          </a:p>
          <a:p>
            <a:pPr algn="ctr"/>
            <a:r>
              <a:rPr lang="ru-RU" sz="2800" dirty="0" smtClean="0"/>
              <a:t>Мышка(норушка)</a:t>
            </a:r>
          </a:p>
          <a:p>
            <a:pPr algn="ctr"/>
            <a:r>
              <a:rPr lang="ru-RU" sz="2800" dirty="0" smtClean="0"/>
              <a:t>Лягушка(квакушка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4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0"/>
            <a:ext cx="4716000" cy="680989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7"/>
            <a:ext cx="4271999" cy="320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09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308000" cy="511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2621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966721" cy="5040000"/>
          </a:xfrm>
        </p:spPr>
      </p:pic>
    </p:spTree>
    <p:extLst>
      <p:ext uri="{BB962C8B-B14F-4D97-AF65-F5344CB8AC3E}">
        <p14:creationId xmlns:p14="http://schemas.microsoft.com/office/powerpoint/2010/main" val="33128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536029" cy="4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802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4604460" cy="6624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853" y="980730"/>
            <a:ext cx="5868000" cy="485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1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9367"/>
            <a:ext cx="5328592" cy="6509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91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9F9F9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25</Words>
  <Application>Microsoft Office PowerPoint</Application>
  <PresentationFormat>Экран (4:3)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Викторина.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2015-05-17T12:00:34Z</dcterms:created>
  <dcterms:modified xsi:type="dcterms:W3CDTF">2017-03-19T15:52:18Z</dcterms:modified>
</cp:coreProperties>
</file>