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79" r:id="rId3"/>
    <p:sldId id="261" r:id="rId4"/>
    <p:sldId id="280" r:id="rId5"/>
    <p:sldId id="277" r:id="rId6"/>
    <p:sldId id="281" r:id="rId7"/>
    <p:sldId id="278" r:id="rId8"/>
    <p:sldId id="283" r:id="rId9"/>
    <p:sldId id="282" r:id="rId10"/>
    <p:sldId id="28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9245"/>
    <a:srgbClr val="D2CECC"/>
    <a:srgbClr val="66FF66"/>
    <a:srgbClr val="FCA2C2"/>
    <a:srgbClr val="2E0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F6A9B-0B73-44F2-AA62-EF6BA009B1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559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9E84-06B1-43BD-B8E7-5ABC0E26D0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88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72EF6-A5C3-4990-ADF4-F89BC5F2E4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491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6D4EC-9B71-4168-B014-45024878F6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419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AEB74-2828-43BD-B7D2-74282812A0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795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3FF81-637F-4EDF-85A2-AFDEB88DEB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48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939CC-4635-4031-974D-76B554C45B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422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5B0A7-9B0E-46B4-B1DA-B8AB952F0B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191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ED055-E806-4919-8079-5F85238A7E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845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73D1C-6BBD-49C1-8E26-8A839CDC8A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67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FA3E6-522F-458B-A5B5-A9A8231A41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432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04FE47A-34AE-4996-BCAE-E89A3CE05A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4" y="22122"/>
            <a:ext cx="9114503" cy="683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457200"/>
            <a:ext cx="7134942" cy="251335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ru-RU" sz="4400" b="1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reflection blurRad="6350" stA="50000" endA="300" endPos="50000" dist="60007" dir="5400000" sy="-100000" algn="bl" rotWithShape="0"/>
                </a:effectLst>
                <a:latin typeface="Monotype Corsiva" panose="03010101010201010101" pitchFamily="66" charset="0"/>
                <a:ea typeface="PMingLiU-ExtB" panose="02020500000000000000" pitchFamily="18" charset="-120"/>
              </a:rPr>
              <a:t>«</a:t>
            </a:r>
            <a:r>
              <a:rPr lang="ru-RU" sz="4400" b="1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/>
                <a:latin typeface="Monotype Corsiva" panose="03010101010201010101" pitchFamily="66" charset="0"/>
                <a:ea typeface="PMingLiU-ExtB" panose="02020500000000000000" pitchFamily="18" charset="-120"/>
              </a:rPr>
              <a:t>Живая  </a:t>
            </a:r>
            <a:r>
              <a:rPr lang="ru-RU" sz="4400" b="1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/>
                <a:latin typeface="Monotype Corsiva" panose="03010101010201010101" pitchFamily="66" charset="0"/>
                <a:ea typeface="PMingLiU-ExtB" panose="02020500000000000000" pitchFamily="18" charset="-120"/>
              </a:rPr>
              <a:t>- неживая природа.</a:t>
            </a:r>
          </a:p>
          <a:p>
            <a:pPr algn="ctr"/>
            <a:r>
              <a:rPr lang="ru-RU" sz="4400" b="1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/>
                <a:latin typeface="Monotype Corsiva" panose="03010101010201010101" pitchFamily="66" charset="0"/>
                <a:ea typeface="PMingLiU-ExtB" panose="02020500000000000000" pitchFamily="18" charset="-120"/>
              </a:rPr>
              <a:t>Рукотворный </a:t>
            </a:r>
            <a:r>
              <a:rPr lang="ru-RU" sz="4400" b="1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/>
                <a:latin typeface="Monotype Corsiva" panose="03010101010201010101" pitchFamily="66" charset="0"/>
                <a:ea typeface="PMingLiU-ExtB" panose="02020500000000000000" pitchFamily="18" charset="-120"/>
              </a:rPr>
              <a:t>мир».</a:t>
            </a:r>
            <a:endParaRPr lang="ru-RU" sz="4400" b="1" dirty="0"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/>
              <a:latin typeface="Monotype Corsiva" panose="03010101010201010101" pitchFamily="66" charset="0"/>
              <a:ea typeface="PMingLiU-ExtB" panose="02020500000000000000" pitchFamily="18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6409" y="36576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Интерактивная дидактическая игра.</a:t>
            </a:r>
          </a:p>
          <a:p>
            <a:pPr algn="ctr"/>
            <a:r>
              <a:rPr lang="ru-RU" b="1" dirty="0" smtClean="0"/>
              <a:t>Область «Познание».</a:t>
            </a:r>
          </a:p>
          <a:p>
            <a:pPr algn="ctr"/>
            <a:r>
              <a:rPr lang="ru-RU" b="1" dirty="0" smtClean="0"/>
              <a:t>Подготовительная к школе группа.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81600" y="5638800"/>
            <a:ext cx="3581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Спирина И. Г., </a:t>
            </a:r>
          </a:p>
          <a:p>
            <a:pPr algn="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категории.</a:t>
            </a:r>
          </a:p>
          <a:p>
            <a:pPr algn="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«Пингвин», г. Лабытнанги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8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2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Desktop\ИГ\Desktop\анимации по темам\анимир откр карт14.12\7.12.вода\80960455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09" y="322555"/>
            <a:ext cx="6172201" cy="617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0735" y="4724400"/>
            <a:ext cx="6438900" cy="1556107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506124"/>
              </a:avLst>
            </a:prstTxWarp>
            <a:spAutoFit/>
          </a:bodyPr>
          <a:lstStyle/>
          <a:p>
            <a:r>
              <a:rPr lang="ru-RU" sz="8000" b="1" dirty="0" smtClean="0">
                <a:ln w="1905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Monotype Corsiva" panose="03010101010201010101" pitchFamily="66" charset="0"/>
              </a:rPr>
              <a:t>МОЛОДЦЫ, РЕБЯТА!</a:t>
            </a:r>
            <a:endParaRPr lang="ru-RU" sz="8000" b="1" dirty="0">
              <a:ln w="19050">
                <a:solidFill>
                  <a:schemeClr val="tx1"/>
                </a:solidFill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Monotype Corsiva" panose="03010101010201010101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39200" y="4572000"/>
            <a:ext cx="304800" cy="2286000"/>
          </a:xfrm>
          <a:prstGeom prst="rect">
            <a:avLst/>
          </a:prstGeom>
          <a:solidFill>
            <a:srgbClr val="B99245"/>
          </a:solidFill>
          <a:ln>
            <a:solidFill>
              <a:srgbClr val="B9924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7810501" y="5524500"/>
            <a:ext cx="380997" cy="2286000"/>
          </a:xfrm>
          <a:prstGeom prst="rect">
            <a:avLst/>
          </a:prstGeom>
          <a:solidFill>
            <a:srgbClr val="B99245"/>
          </a:solidFill>
          <a:ln>
            <a:solidFill>
              <a:srgbClr val="B9924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12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Ирина Геннадьевна\Desktop\из компа\animashki-jivotnie-37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828" y="4648200"/>
            <a:ext cx="1343847" cy="18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Ирина\Desktop\космический гость\знаки природа\bio_saeulenapfelbaum_rondo_2_andermatt_biogarten_1-520x5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2514600" cy="2514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Ирина\Desktop\космический гость\знаки природа\9434b42207487fc5d422a7ecc37a8ab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01040"/>
            <a:ext cx="3810000" cy="25336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Ирина\Desktop\космический гость\знаки природа\65176345_1286819976_sunshine_meditati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78" y="538470"/>
            <a:ext cx="3875072" cy="25857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6096000"/>
            <a:ext cx="45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Какая картинка лишняя? Почему?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591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94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94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Ирина\Desktop\космический гость\знаки природа\0_cea46_7155e1f_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41" y="921774"/>
            <a:ext cx="2743200" cy="2057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Ирина\Desktop\космический гость\знаки природа\imgpreview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679" y="921774"/>
            <a:ext cx="2819400" cy="2057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Ирина\Desktop\космический гость\знаки природа\olv48nlem98o9om5lsakozob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2711450" cy="2133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Ирина Геннадьевна\Desktop\из компа\animashki-jivotnie-371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828" y="4648200"/>
            <a:ext cx="1343847" cy="18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3600" y="6096000"/>
            <a:ext cx="45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Какая картинка лишняя? Почему?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6055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74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Ирина\Desktop\космический гость\знаки природа\ДЕЛЬФИНЫ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934" y="3488608"/>
            <a:ext cx="3092244" cy="23191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Ирина\Desktop\космический гость\знаки природа\queen-mary-2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6096"/>
            <a:ext cx="3406257" cy="23327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:\Users\Ирина\Desktop\космический гость\знаки природа\bolshaya-belaya-akula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95" y="766096"/>
            <a:ext cx="3499056" cy="23327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Ирина Геннадьевна\Desktop\из компа\animashki-jivotnie-371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828" y="4648200"/>
            <a:ext cx="1343847" cy="18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3600" y="6096000"/>
            <a:ext cx="45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Какая картинка лишняя? Почему?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0579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15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15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Ми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584947"/>
            <a:ext cx="3352800" cy="2514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:\Users\Ирина\Desktop\космический гость\знаки природа\Burgess-Sha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916" y="3581400"/>
            <a:ext cx="3064182" cy="22981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Ирина\Desktop\космический гость\знаки природа\goluboe_nebo_s_oblakami_1920x10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1" y="584948"/>
            <a:ext cx="3166534" cy="2514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Ирина Геннадьевна\Desktop\из компа\animashki-jivotnie-371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828" y="4648200"/>
            <a:ext cx="1343847" cy="18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3600" y="6096000"/>
            <a:ext cx="45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Какая картинка лишняя? Почему?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472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Ирина\Desktop\космический гость\знаки природа\Дома-в-кредит-из-бруса.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8" b="7382"/>
          <a:stretch/>
        </p:blipFill>
        <p:spPr bwMode="auto">
          <a:xfrm>
            <a:off x="4572000" y="609600"/>
            <a:ext cx="3749523" cy="2438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Ирина\Desktop\космический гость\знаки природа\1408418899_1092652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71" y="609600"/>
            <a:ext cx="2842533" cy="2438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Ирина\Desktop\космический гость\знаки природа\image_thumb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20" y="3429000"/>
            <a:ext cx="2900363" cy="2209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Ирина Геннадьевна\Desktop\из компа\animashki-jivotnie-371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4288206"/>
            <a:ext cx="1343847" cy="18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3600" y="6096000"/>
            <a:ext cx="45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Какая картинка лишняя? Почему?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1274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25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25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Ирина Геннадьевна\Desktop\из компа\animashki-jivotnie-37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828" y="4648200"/>
            <a:ext cx="1343847" cy="18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рол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5655" y="3023051"/>
            <a:ext cx="1676945" cy="3093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Ирина\Desktop\космический гость\знаки природа\16214_dogs1138518603_i_4194_fu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508"/>
            <a:ext cx="3030845" cy="22717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Ирина\Desktop\космический гость\знаки природа\rainbo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01508"/>
            <a:ext cx="2784860" cy="24215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3600" y="6096000"/>
            <a:ext cx="45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Какая картинка лишняя? Почему?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8989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84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Ирина Генадьевна\Desktop\img_large_26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9" r="12387"/>
          <a:stretch/>
        </p:blipFill>
        <p:spPr bwMode="auto">
          <a:xfrm>
            <a:off x="5562600" y="542514"/>
            <a:ext cx="2861905" cy="26992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C:\Users\Ирина\Desktop\космический гость\знаки природа\pi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3618965" cy="24126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Ирина\Desktop\космический гость\знаки природа\yaico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3800"/>
            <a:ext cx="2819400" cy="2114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Ирина Геннадьевна\Desktop\из компа\animashki-jivotnie-371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828" y="4648200"/>
            <a:ext cx="1343847" cy="18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3600" y="6096000"/>
            <a:ext cx="45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Какая картинка лишняя? Почему?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7693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5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35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:\Users\Ирина\Desktop\космический гость\знаки природа\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3452907"/>
            <a:ext cx="3581400" cy="23905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C:\Users\Ирина\Desktop\космический гость\знаки природа\bear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302" y="770172"/>
            <a:ext cx="3654514" cy="23126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Ирина\Desktop\космический гость\знаки природа\9720149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95486"/>
            <a:ext cx="3578942" cy="23873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Ирина Геннадьевна\Desktop\из компа\animashki-jivotnie-371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828" y="4648200"/>
            <a:ext cx="1343847" cy="18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3600" y="6096000"/>
            <a:ext cx="45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Какая картинка лишняя? Почему?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3411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245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45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93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Ирина</dc:creator>
  <cp:lastModifiedBy>Ирина</cp:lastModifiedBy>
  <cp:revision>47</cp:revision>
  <cp:lastPrinted>1601-01-01T00:00:00Z</cp:lastPrinted>
  <dcterms:created xsi:type="dcterms:W3CDTF">1601-01-01T00:00:00Z</dcterms:created>
  <dcterms:modified xsi:type="dcterms:W3CDTF">2017-03-22T17:13:55Z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