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90" r:id="rId3"/>
    <p:sldId id="260" r:id="rId4"/>
    <p:sldId id="261" r:id="rId5"/>
    <p:sldId id="262" r:id="rId6"/>
    <p:sldId id="275" r:id="rId7"/>
    <p:sldId id="263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6C31DC-EED6-4D6A-9BED-548806D0846E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024B69-4EF7-4E09-A4B4-81A2FA7E1B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ЭПОХА РЕНЕССАНСА В ЛИТЕРАТУРЕ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813173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Выполнил: учащийся 10 </a:t>
            </a:r>
            <a:r>
              <a:rPr lang="ru-RU" sz="2000" i="1" dirty="0" smtClean="0"/>
              <a:t> «Б» класса Ковалёв   Евгений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Руководитель: Фролов А.Ю., учитель </a:t>
            </a:r>
            <a:r>
              <a:rPr lang="ru-RU" sz="2000" i="1" dirty="0" smtClean="0"/>
              <a:t>русского языка и литературы 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/>
              <a:t>КГКОУ «Краевая вечерняя (сменная) общеобразовательная школа № 11».</a:t>
            </a:r>
          </a:p>
          <a:p>
            <a:endParaRPr lang="ru-RU" sz="6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6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6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6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sz="6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600" i="1" dirty="0">
                <a:solidFill>
                  <a:schemeClr val="accent2"/>
                </a:solidFill>
              </a:rPr>
              <a:t/>
            </a:r>
            <a:br>
              <a:rPr lang="ru-RU" sz="600" i="1" dirty="0">
                <a:solidFill>
                  <a:schemeClr val="accent2"/>
                </a:solidFill>
              </a:rPr>
            </a:br>
            <a:endParaRPr lang="ru-RU" sz="600" i="1" dirty="0" smtClean="0">
              <a:solidFill>
                <a:schemeClr val="accent2"/>
              </a:solidFill>
            </a:endParaRPr>
          </a:p>
          <a:p>
            <a:endParaRPr lang="ru-RU" sz="600" b="1" i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600" b="1" i="1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dirty="0"/>
              <a:t> </a:t>
            </a:r>
            <a:r>
              <a:rPr lang="ru-RU" sz="2400" dirty="0" smtClean="0"/>
              <a:t>  Норильск 2017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89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3096344" cy="5063903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Автор сонет, пленяющих силой чувств и глубиной мысли, гениальный драматург Уильям Шекспир (1564-1616). Из-под его пера вышли проникнутые жизнеутверждающим началом комедии, и трагедии, герои которых преисполнены сильных страстей, способные противостоять судьбе и погибнуть, ради воплощения их идей.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3899247" cy="506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3384376" cy="659735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Гуманистическая мысль во Франции также развивалась в непростое время. После объединения страны в конце 15 века, на фоне Реформации и, как следствие, вспыхнувшей религиозной войны на литературную сцену вышли монастырский учёный Рабле и скромный мыслитель Монтень.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пк\Downloads\notew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50810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5"/>
            <a:ext cx="4176464" cy="4940286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Франсуа Рабле (1494-1553) в романе «</a:t>
            </a:r>
            <a:r>
              <a:rPr lang="ru-RU" sz="20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Гаргантюа</a:t>
            </a: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и </a:t>
            </a:r>
            <a:r>
              <a:rPr lang="ru-RU" sz="20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Пантагрюэль</a:t>
            </a:r>
            <a:r>
              <a:rPr lang="ru-RU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 раскрывает в гротескных образах своих героев, навеянных фольклором гуманистические идеалы своего времени, отвергая средневековый аскетизм, сословные предрассудки и ограничение духовной свободы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009728" cy="49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60648"/>
            <a:ext cx="3672409" cy="6597352"/>
          </a:xfrm>
          <a:effectLst/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своих «Опытах» философ-гуманист Мишель де Монтень (1533-1592) на основе исторических фактов, быта и нравов людей представляет человека венцом творения – наивысшей ценностью. Отмеченное вольнодумством, это произведение направленно против церковного догматизма и схоластики.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пк\Downloads\b45054635a42d542987d772045f73d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528392" cy="540060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Испании Возрождение проходило во время освоения отвоёванных у мавров земель, а также поражения «Непобедимой армады» в Ла-Манше. На фоне этих событий литература в Испании достигает небывалого расцвета. На редкость полное отражение своего времени дали произведения Сервантеса и де Веги.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пк\Downloads\319369-svet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" y="0"/>
            <a:ext cx="4716015" cy="66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819724"/>
            <a:ext cx="3024336" cy="490577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Автор одного из выдающихся сочинений эпохи Возрождения «Хитроумный идальго Дон Кихот Ламанчский» Мигель де Сервантес Сааведра (1547-1616) оказал большое влияние на мировую культуру. Пародируя рыцарский роман он великолепно передал противоречия и контрасты Испании 16 века.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623394" cy="49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240360" cy="460851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Видный деятель Ренессанса </a:t>
            </a:r>
            <a:r>
              <a:rPr lang="ru-RU" sz="2000" dirty="0" err="1" smtClean="0">
                <a:solidFill>
                  <a:schemeClr val="tx1"/>
                </a:solidFill>
              </a:rPr>
              <a:t>Лопе</a:t>
            </a:r>
            <a:r>
              <a:rPr lang="ru-RU" sz="2000" dirty="0" smtClean="0">
                <a:solidFill>
                  <a:schemeClr val="tx1"/>
                </a:solidFill>
              </a:rPr>
              <a:t> де Вега (1562-1635) выступал во многих литературных жанрах, однако в полной мере свой талант он проявил в драматургии. Было издано 500 его пьес, преимущественно комедий, персонажей которых отличает глубина чувств и неиссякаемый оптимизм.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пк\Downloads\lope-de-ve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9"/>
            <a:ext cx="5004048" cy="68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635896" cy="518457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Эпоха Возрождения в Голландии ознаменовала собой подготовительный этап Нидерландской революции, которая привела к свержению испанского господства и, как следствие – реформированию церкви. Значительный вклад в это внёс писатель-гуманист Эразм из Роттердама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9218" name="Picture 2" descr="C:\Users\пк\Downloads\golandiy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55576" y="980728"/>
            <a:ext cx="3312368" cy="490150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Один из самых образованных людей Европы того времени Эразм </a:t>
            </a:r>
            <a:r>
              <a:rPr lang="ru-RU" sz="2000" dirty="0" err="1" smtClean="0">
                <a:solidFill>
                  <a:schemeClr val="tx1"/>
                </a:solidFill>
              </a:rPr>
              <a:t>Роттердамский</a:t>
            </a:r>
            <a:r>
              <a:rPr lang="ru-RU" sz="2000" dirty="0" smtClean="0">
                <a:solidFill>
                  <a:schemeClr val="tx1"/>
                </a:solidFill>
              </a:rPr>
              <a:t> (1469-1536). В сатире «Похвала глупости» он высмеивает царившие вокруг суеверие, схоластическое мировоззрение и сословную кичливость. Его труды сыграли большую роль в подготовке Реформации.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56" y="980728"/>
            <a:ext cx="3964610" cy="490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60648"/>
            <a:ext cx="3563888" cy="568863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Эпоха Возрождения внесла огромный вклад в мировую культуру. Были воссозданы основы ценностей современной Европейской цивилизации. Многие пьесы, написанные в то время до сих пор не сходят с подмостков лучших мировых театров.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пк\Downloads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79"/>
            <a:ext cx="4788024" cy="6283491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Возрождение (Ренессанс)-период расцвета культуры в Западной </a:t>
            </a:r>
            <a:r>
              <a:rPr lang="ru-RU" sz="2000" dirty="0">
                <a:solidFill>
                  <a:schemeClr val="tx1"/>
                </a:solidFill>
              </a:rPr>
              <a:t>Е</a:t>
            </a:r>
            <a:r>
              <a:rPr lang="ru-RU" sz="2000" dirty="0" smtClean="0">
                <a:solidFill>
                  <a:schemeClr val="tx1"/>
                </a:solidFill>
              </a:rPr>
              <a:t>вропе 14-16веков. Название эпохе дало обращение к Античности, как бы её «возрождение». В это время происходит изменение общественного сознания, его обмирщение, отход от традиций Средневековья. Отличительными чертами нового мировоззрения были светский, антиклерикальный характер и, красной нитью проходящий сквозь всю эпоху гуманизм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пк\Downloads\211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9991" cy="68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92696"/>
            <a:ext cx="3816424" cy="485256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Гуманизм (от лат-человечный ) – это признание ценности человека как личности, его права на свободное развитие и проявление своих способностей, утверждение блага человека, как критерия оценки общественных отношений.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4666"/>
            <a:ext cx="3286348" cy="492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3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392488" cy="1944216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Родиной возрождения была тогда ещё раздробленная Италия. Со времен Римской империи на её территории сохранилось большое количество предметов античного искусства, в том числе и литературные памятники. Их открытие и осмысление вдохновило к созданию своих шедевров мыслителей эпохи: Данте, Петрарку, </a:t>
            </a:r>
            <a:r>
              <a:rPr lang="ru-RU" sz="2000" dirty="0" err="1" smtClean="0">
                <a:solidFill>
                  <a:schemeClr val="tx1"/>
                </a:solidFill>
              </a:rPr>
              <a:t>Боккачо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</a:rPr>
              <a:t>Ариосто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/>
          <a:stretch/>
        </p:blipFill>
        <p:spPr bwMode="auto">
          <a:xfrm>
            <a:off x="5765800" y="476672"/>
            <a:ext cx="2417415" cy="562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1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3282767" cy="367240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Предвозвестником Возрождения был Данте Алигьери (1265-1321) –поэт, создатель итальянского литературного языка. Вершиной его творчества стала грандиозная поэма, которую сам автор назвал просто и лаконично – «Комедия». Однако, впоследствии потомки добавили к названию эпитет «Божественная», чтобы выразить своё восхищение.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к\Downloads\danteread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95" y="1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16338"/>
            <a:ext cx="3816423" cy="461395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Родоначальником гуманистической культуры эпохи был поэт </a:t>
            </a:r>
            <a:r>
              <a:rPr lang="ru-RU" sz="2000" dirty="0" err="1" smtClean="0">
                <a:solidFill>
                  <a:schemeClr val="tx1"/>
                </a:solidFill>
              </a:rPr>
              <a:t>Франческо</a:t>
            </a:r>
            <a:r>
              <a:rPr lang="ru-RU" sz="2000" dirty="0" smtClean="0">
                <a:solidFill>
                  <a:schemeClr val="tx1"/>
                </a:solidFill>
              </a:rPr>
              <a:t> Петрарка (1304-1374), автор непревзойдённых сонет, а также поэм и песен. Он был первым из тех, кто поставил в центр сочинения человека, а не Бога.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16338"/>
            <a:ext cx="3817162" cy="464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5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980727"/>
            <a:ext cx="3528392" cy="4900315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Помимо поэм на сюжеты античной мифологии Джованни </a:t>
            </a:r>
            <a:r>
              <a:rPr lang="ru-RU" sz="2000" dirty="0" err="1" smtClean="0">
                <a:solidFill>
                  <a:schemeClr val="tx1"/>
                </a:solidFill>
              </a:rPr>
              <a:t>Боккачо</a:t>
            </a:r>
            <a:r>
              <a:rPr lang="ru-RU" sz="2000" dirty="0" smtClean="0">
                <a:solidFill>
                  <a:schemeClr val="tx1"/>
                </a:solidFill>
              </a:rPr>
              <a:t> (1313-1375) писал в прозе. В своём главном произведении – сборнике реалистических новелл «Декамерон» он остроумно описал нравы современного ему общества. Его книга проникнута духом свободомыслия, неприятием аскетической морали и жизнерадостным юмором.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4105304" cy="490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2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032448" cy="666936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Воплощеннием</a:t>
            </a:r>
            <a:r>
              <a:rPr lang="ru-RU" sz="2000" dirty="0" smtClean="0">
                <a:solidFill>
                  <a:schemeClr val="tx1"/>
                </a:solidFill>
              </a:rPr>
              <a:t> гуманистических идей ренессанса стала пронизанная тонкой иронией рыцарская эпическая поэма «Неистовый Роланд» </a:t>
            </a:r>
            <a:r>
              <a:rPr lang="ru-RU" sz="2000" dirty="0" err="1" smtClean="0">
                <a:solidFill>
                  <a:schemeClr val="tx1"/>
                </a:solidFill>
              </a:rPr>
              <a:t>Лудовико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Ариосто</a:t>
            </a:r>
            <a:r>
              <a:rPr lang="ru-RU" sz="2000" dirty="0" smtClean="0">
                <a:solidFill>
                  <a:schemeClr val="tx1"/>
                </a:solidFill>
              </a:rPr>
              <a:t> (1474-1533). Она была переведена на все европейские языки. В России её переложили с французского в 1793.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пк\Downloads\{62C18CD7-B4AE-451D-BC1A-8B1A5C9B2729}Img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0"/>
            <a:ext cx="5256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7"/>
            <a:ext cx="4104456" cy="6587255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Дух Возрождения проник в Англию несколько позже и более всего проявился при правлении королевы Елизаветы Тюдор. Этому сопутствовал подъём экономики, утверждение господства на море и провозглашение англиканской церкви. Именно в это время выходят в свет бессмертные творения Шекспира.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пк\Downloads\0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4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285</TotalTime>
  <Words>776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ЭПОХА РЕНЕССАНСА В ЛИТЕРАТУРЕ</vt:lpstr>
      <vt:lpstr>Возрождение (Ренессанс)-период расцвета культуры в Западной Европе 14-16веков. Название эпохе дало обращение к Античности, как бы её «возрождение». В это время происходит изменение общественного сознания, его обмирщение, отход от традиций Средневековья. Отличительными чертами нового мировоззрения были светский, антиклерикальный характер и, красной нитью проходящий сквозь всю эпоху гуманизм.</vt:lpstr>
      <vt:lpstr>Гуманизм (от лат-человечный ) – это признание ценности человека как личности, его права на свободное развитие и проявление своих способностей, утверждение блага человека, как критерия оценки общественных отношений.</vt:lpstr>
      <vt:lpstr>Родиной возрождения была тогда ещё раздробленная Италия. Со времен Римской империи на её территории сохранилось большое количество предметов античного искусства, в том числе и литературные памятники. Их открытие и осмысление вдохновило к созданию своих шедевров мыслителей эпохи: Данте, Петрарку, Боккачо и Ариосто.</vt:lpstr>
      <vt:lpstr>Предвозвестником Возрождения был Данте Алигьери (1265-1321) –поэт, создатель итальянского литературного языка. Вершиной его творчества стала грандиозная поэма, которую сам автор назвал просто и лаконично – «Комедия». Однако, впоследствии потомки добавили к названию эпитет «Божественная», чтобы выразить своё восхищение.</vt:lpstr>
      <vt:lpstr>Родоначальником гуманистической культуры эпохи был поэт Франческо Петрарка (1304-1374), автор непревзойдённых сонет, а также поэм и песен. Он был первым из тех, кто поставил в центр сочинения человека, а не Бога.</vt:lpstr>
      <vt:lpstr>Помимо поэм на сюжеты античной мифологии Джованни Боккачо (1313-1375) писал в прозе. В своём главном произведении – сборнике реалистических новелл «Декамерон» он остроумно описал нравы современного ему общества. Его книга проникнута духом свободомыслия, неприятием аскетической морали и жизнерадостным юмором.</vt:lpstr>
      <vt:lpstr>Воплощеннием гуманистических идей ренессанса стала пронизанная тонкой иронией рыцарская эпическая поэма «Неистовый Роланд» Лудовико Ариосто (1474-1533). Она была переведена на все европейские языки. В России её переложили с французского в 1793.</vt:lpstr>
      <vt:lpstr>Дух Возрождения проник в Англию несколько позже и более всего проявился при правлении королевы Елизаветы Тюдор. Этому сопутствовал подъём экономики, утверждение господства на море и провозглашение англиканской церкви. Именно в это время выходят в свет бессмертные творения Шекспира.</vt:lpstr>
      <vt:lpstr>Автор сонет, пленяющих силой чувств и глубиной мысли, гениальный драматург Уильям Шекспир (1564-1616). Из-под его пера вышли проникнутые жизнеутверждающим началом комедии, и трагедии, герои которых преисполнены сильных страстей, способные противостоять судьбе и погибнуть, ради воплощения их идей.</vt:lpstr>
      <vt:lpstr>Гуманистическая мысль во Франции также развивалась в непростое время. После объединения страны в конце 15 века, на фоне Реформации и, как следствие, вспыхнувшей религиозной войны на литературную сцену вышли монастырский учёный Рабле и скромный мыслитель Монтень.</vt:lpstr>
      <vt:lpstr>Франсуа Рабле (1494-1553) в романе «Гаргантюа и Пантагрюэль» раскрывает в гротескных образах своих героев, навеянных фольклором гуманистические идеалы своего времени, отвергая средневековый аскетизм, сословные предрассудки и ограничение духовной свободы.</vt:lpstr>
      <vt:lpstr>В своих «Опытах» философ-гуманист Мишель де Монтень (1533-1592) на основе исторических фактов, быта и нравов людей представляет человека венцом творения – наивысшей ценностью. Отмеченное вольнодумством, это произведение направленно против церковного догматизма и схоластики.</vt:lpstr>
      <vt:lpstr>В Испании Возрождение проходило во время освоения отвоёванных у мавров земель, а также поражения «Непобедимой армады» в Ла-Манше. На фоне этих событий литература в Испании достигает небывалого расцвета. На редкость полное отражение своего времени дали произведения Сервантеса и де Веги.</vt:lpstr>
      <vt:lpstr>Автор одного из выдающихся сочинений эпохи Возрождения «Хитроумный идальго Дон Кихот Ламанчский» Мигель де Сервантес Сааведра (1547-1616) оказал большое влияние на мировую культуру. Пародируя рыцарский роман он великолепно передал противоречия и контрасты Испании 16 века.</vt:lpstr>
      <vt:lpstr>Видный деятель Ренессанса Лопе де Вега (1562-1635) выступал во многих литературных жанрах, однако в полной мере свой талант он проявил в драматургии. Было издано 500 его пьес, преимущественно комедий, персонажей которых отличает глубина чувств и неиссякаемый оптимизм.</vt:lpstr>
      <vt:lpstr>Эпоха Возрождения в Голландии ознаменовала собой подготовительный этап Нидерландской революции, которая привела к свержению испанского господства и, как следствие – реформированию церкви. Значительный вклад в это внёс писатель-гуманист Эразм из Роттердама.</vt:lpstr>
      <vt:lpstr>Один из самых образованных людей Европы того времени Эразм Роттердамский (1469-1536). В сатире «Похвала глупости» он высмеивает царившие вокруг суеверие, схоластическое мировоззрение и сословную кичливость. Его труды сыграли большую роль в подготовке Реформации.</vt:lpstr>
      <vt:lpstr>Эпоха Возрождения внесла огромный вклад в мировую культуру. Были воссозданы основы ценностей современной Европейской цивилизации. Многие пьесы, написанные в то время до сих пор не сходят с подмостков лучших мировых театров.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ВОЗРОЖДЕНИЕ</dc:title>
  <dc:creator>Ученик</dc:creator>
  <cp:lastModifiedBy>пк</cp:lastModifiedBy>
  <cp:revision>33</cp:revision>
  <dcterms:created xsi:type="dcterms:W3CDTF">2016-12-06T11:03:09Z</dcterms:created>
  <dcterms:modified xsi:type="dcterms:W3CDTF">2017-03-24T16:27:45Z</dcterms:modified>
</cp:coreProperties>
</file>