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56" r:id="rId4"/>
    <p:sldId id="257" r:id="rId5"/>
    <p:sldId id="258" r:id="rId6"/>
    <p:sldId id="261" r:id="rId7"/>
    <p:sldId id="259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605" autoAdjust="0"/>
  </p:normalViewPr>
  <p:slideViewPr>
    <p:cSldViewPr>
      <p:cViewPr varScale="1">
        <p:scale>
          <a:sx n="38" d="100"/>
          <a:sy n="38" d="100"/>
        </p:scale>
        <p:origin x="-188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jp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microsoft.com/office/2007/relationships/hdphoto" Target="../media/hdphoto5.wdp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12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gif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712" y="5220072"/>
            <a:ext cx="4800600" cy="23368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Выполнила: Столбова Н.В.,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квалификационной категории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53" y="2123728"/>
            <a:ext cx="5829300" cy="1872208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Интерактивная дидактическая игра «Аналогии»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922" y="8023761"/>
            <a:ext cx="1458162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 dirty="0"/>
              <a:t>г. </a:t>
            </a:r>
            <a:r>
              <a:rPr lang="ru-RU" dirty="0" err="1"/>
              <a:t>Югорск</a:t>
            </a:r>
            <a:endParaRPr lang="ru-RU" dirty="0"/>
          </a:p>
          <a:p>
            <a:pPr>
              <a:defRPr/>
            </a:pPr>
            <a:r>
              <a:rPr lang="ru-RU" smtClean="0"/>
              <a:t>2017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696" y="44354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автономное дошкольное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«Детский сад </a:t>
            </a: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общеразвивающего </a:t>
            </a:r>
            <a:r>
              <a:rPr lang="ru-RU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вида </a:t>
            </a: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Гусельки</a:t>
            </a: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4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0688" y="539553"/>
            <a:ext cx="5616624" cy="799288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8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Цель: </a:t>
            </a:r>
            <a:r>
              <a:rPr lang="ru-RU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формирование умений анализировать, делать умозаключения по аналогии.</a:t>
            </a:r>
          </a:p>
          <a:p>
            <a:pPr algn="just"/>
            <a:r>
              <a:rPr lang="ru-RU" sz="8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Обучающая задача </a:t>
            </a:r>
            <a:r>
              <a:rPr lang="ru-RU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- в этой игре дети учатся анализировать, делать умозаключения по аналогии.</a:t>
            </a:r>
          </a:p>
          <a:p>
            <a:pPr algn="just"/>
            <a:r>
              <a:rPr lang="ru-RU" sz="8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Игровая мотивация </a:t>
            </a:r>
            <a:r>
              <a:rPr lang="ru-RU" sz="6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ru-RU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подбери картинку к объекту, которая подходит к ней так же, как в первом ряду подходят картинки друг к другу.</a:t>
            </a:r>
          </a:p>
          <a:p>
            <a:pPr algn="just"/>
            <a:r>
              <a:rPr lang="ru-RU" sz="8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Способ выполнения задания </a:t>
            </a:r>
            <a:r>
              <a:rPr lang="ru-RU" sz="6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ru-RU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если ребенок называет объект правильно, то он начинает подъезжать к данной картинке и звучит колокольчик, если ошибается, то объект качается и звучит щелчок.</a:t>
            </a:r>
          </a:p>
          <a:p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222840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2683" r="45380" b="73111"/>
          <a:stretch/>
        </p:blipFill>
        <p:spPr>
          <a:xfrm>
            <a:off x="404664" y="255538"/>
            <a:ext cx="3672408" cy="2962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6" t="3094" r="3066" b="73573"/>
          <a:stretch/>
        </p:blipFill>
        <p:spPr>
          <a:xfrm>
            <a:off x="4293096" y="379584"/>
            <a:ext cx="2366702" cy="271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27761" r="47248" b="40240"/>
          <a:stretch/>
        </p:blipFill>
        <p:spPr>
          <a:xfrm>
            <a:off x="703294" y="3217779"/>
            <a:ext cx="2394266" cy="2926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69317" r="66800" b="14091"/>
          <a:stretch/>
        </p:blipFill>
        <p:spPr>
          <a:xfrm>
            <a:off x="1788474" y="6251893"/>
            <a:ext cx="1517073" cy="1517073"/>
          </a:xfrm>
          <a:prstGeom prst="ellipse">
            <a:avLst/>
          </a:prstGeom>
          <a:ln w="285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6" t="72978" r="42009" b="3833"/>
          <a:stretch/>
        </p:blipFill>
        <p:spPr>
          <a:xfrm>
            <a:off x="3305547" y="6712558"/>
            <a:ext cx="1543050" cy="208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84677" r="73672" b="1667"/>
          <a:stretch/>
        </p:blipFill>
        <p:spPr>
          <a:xfrm>
            <a:off x="703294" y="7584536"/>
            <a:ext cx="876300" cy="1248688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0" t="67644" r="11947" b="10114"/>
          <a:stretch/>
        </p:blipFill>
        <p:spPr>
          <a:xfrm>
            <a:off x="4600147" y="5986579"/>
            <a:ext cx="1752600" cy="203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6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1.38889E-6 L 0.64028 -0.3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-196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8" b="40895" l="2348" r="39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05" b="58237"/>
          <a:stretch/>
        </p:blipFill>
        <p:spPr>
          <a:xfrm>
            <a:off x="601270" y="432520"/>
            <a:ext cx="2284476" cy="318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62" b="62939" l="26681" r="59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71" t="23238" r="39824" b="35611"/>
          <a:stretch/>
        </p:blipFill>
        <p:spPr>
          <a:xfrm flipH="1">
            <a:off x="4389039" y="3338133"/>
            <a:ext cx="1948070" cy="3140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971216"/>
            <a:ext cx="2249292" cy="2016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48" y="6041526"/>
            <a:ext cx="4360340" cy="32673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8" y="7570190"/>
            <a:ext cx="2204513" cy="1466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9089">
            <a:off x="455984" y="5677783"/>
            <a:ext cx="2068767" cy="1958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0604" y="6594810"/>
            <a:ext cx="1536427" cy="23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2.22222E-6 L 0.14005 -0.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6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5010" r="53481" b="67375"/>
          <a:stretch/>
        </p:blipFill>
        <p:spPr>
          <a:xfrm>
            <a:off x="566928" y="539552"/>
            <a:ext cx="277177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5" t="11828" r="7270" b="67302"/>
          <a:stretch/>
        </p:blipFill>
        <p:spPr>
          <a:xfrm>
            <a:off x="4075884" y="1183077"/>
            <a:ext cx="1800832" cy="19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35046" r="59707" b="40171"/>
          <a:stretch/>
        </p:blipFill>
        <p:spPr>
          <a:xfrm>
            <a:off x="908720" y="3910235"/>
            <a:ext cx="2255416" cy="2462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8" y="6710110"/>
            <a:ext cx="1963808" cy="2113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7" y="5488740"/>
            <a:ext cx="1914558" cy="2278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100000" l="2202" r="94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88" y="7062792"/>
            <a:ext cx="1624457" cy="2113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04" y="6652390"/>
            <a:ext cx="1784784" cy="19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2.22222E-6 L 0.14005 -0.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6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91" y="6530252"/>
            <a:ext cx="1543709" cy="1615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02" y="2808805"/>
            <a:ext cx="3213264" cy="3432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69" y="6666498"/>
            <a:ext cx="3416563" cy="2391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14" y="7862295"/>
            <a:ext cx="2298710" cy="1281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99" l="97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002"/>
            <a:ext cx="3283569" cy="2273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2" y="313834"/>
            <a:ext cx="3673285" cy="2754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57" y="283549"/>
            <a:ext cx="2678999" cy="22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3 -0.00156 L -0.40236 -0.28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1" y="-14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4" y="-300753"/>
            <a:ext cx="3995936" cy="3995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22" b="89462" l="350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6" y="971600"/>
            <a:ext cx="1486617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1" b="100000" l="488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3" y="7339120"/>
            <a:ext cx="2406506" cy="1804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8" b="89970" l="4520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16" y="6884289"/>
            <a:ext cx="2642896" cy="2456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01" b="99720" l="4255" r="952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0" y="5641765"/>
            <a:ext cx="2681536" cy="1697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73" y="5165939"/>
            <a:ext cx="2281044" cy="1910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1"/>
          <a:stretch/>
        </p:blipFill>
        <p:spPr>
          <a:xfrm>
            <a:off x="3894416" y="3203848"/>
            <a:ext cx="2522220" cy="18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40463 -0.19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1" y="-9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</TotalTime>
  <Words>116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Интерактивная дидактическая игра «Аналогии»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Ксюшенька</dc:creator>
  <cp:lastModifiedBy>Ксюшенька</cp:lastModifiedBy>
  <cp:revision>14</cp:revision>
  <dcterms:created xsi:type="dcterms:W3CDTF">2017-03-13T15:22:55Z</dcterms:created>
  <dcterms:modified xsi:type="dcterms:W3CDTF">2017-03-19T11:36:08Z</dcterms:modified>
</cp:coreProperties>
</file>