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6" r:id="rId2"/>
    <p:sldId id="277" r:id="rId3"/>
    <p:sldId id="256" r:id="rId4"/>
    <p:sldId id="257" r:id="rId5"/>
    <p:sldId id="259" r:id="rId6"/>
    <p:sldId id="260" r:id="rId7"/>
    <p:sldId id="266" r:id="rId8"/>
    <p:sldId id="265" r:id="rId9"/>
    <p:sldId id="264" r:id="rId10"/>
    <p:sldId id="263" r:id="rId11"/>
    <p:sldId id="262" r:id="rId12"/>
    <p:sldId id="261" r:id="rId13"/>
    <p:sldId id="258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69" autoAdjust="0"/>
  </p:normalViewPr>
  <p:slideViewPr>
    <p:cSldViewPr>
      <p:cViewPr>
        <p:scale>
          <a:sx n="70" d="100"/>
          <a:sy n="70" d="100"/>
        </p:scale>
        <p:origin x="-147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3FD01-B918-4F63-AB65-8F1AFD9A5EA7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E895C-8893-4B05-993D-4981EAE0E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0E75AB-8573-4CFE-BA95-474EBF74BBC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773F35-150C-4ED6-9E2D-0CCB6D7006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dGSXPmn2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509121"/>
            <a:ext cx="8458200" cy="1566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Составила: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Суяргулова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Розалия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Велоровна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классов,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МОУ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№34» г. Магнитогорска,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Челябинской области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216" y="836712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ТГ «Средства повышения познавательной активности обучающихся младших классов»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5800" y="1747664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Тренажер раскраска «Снегурочка»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07053" y="2662064"/>
            <a:ext cx="8458200" cy="69492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Тема: «Таблица умножения»</a:t>
            </a:r>
            <a:endParaRPr lang="ru-RU" sz="36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70159" y="3356992"/>
            <a:ext cx="8458200" cy="36004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УМК «Планета знаний»</a:t>
            </a:r>
            <a:endParaRPr lang="ru-RU" dirty="0"/>
          </a:p>
        </p:txBody>
      </p:sp>
      <p:sp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251520" y="404664"/>
            <a:ext cx="555533" cy="504056"/>
          </a:xfrm>
          <a:prstGeom prst="actionButtonInformation">
            <a:avLst/>
          </a:prstGeom>
          <a:solidFill>
            <a:srgbClr val="00B0F0">
              <a:alpha val="2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29985" y="6021288"/>
            <a:ext cx="648072" cy="504056"/>
          </a:xfrm>
          <a:prstGeom prst="actionButtonForwardNext">
            <a:avLst/>
          </a:prstGeom>
          <a:solidFill>
            <a:srgbClr val="00B0F0">
              <a:alpha val="1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2 * 8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259632" y="2265385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259632" y="3717032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18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259632" y="522920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16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3 * 5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81515" y="2276872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8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81515" y="3645024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81515" y="522920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12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2 * 4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446632" y="2385996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8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446632" y="3861048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466116" y="5238155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3 * 2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81515" y="2420276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81515" y="378904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81515" y="5157192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9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 3 * 7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381515" y="2420276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381515" y="378904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381515" y="522920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18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 3 * 9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259632" y="2405923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259632" y="3645024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27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259632" y="5157192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15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 2 * 10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81515" y="2420276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64516" y="3717032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64516" y="522920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12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3 * 6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81515" y="2420276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9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81515" y="3645024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81515" y="5157192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18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3 * 10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81515" y="2420276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35487" y="3717032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35487" y="5157192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30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</a:t>
            </a:r>
            <a:br>
              <a:rPr lang="ru-RU" b="1" dirty="0" smtClean="0"/>
            </a:br>
            <a:r>
              <a:rPr lang="ru-RU" b="1" dirty="0" smtClean="0"/>
              <a:t>3 * 8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81515" y="2420276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79753" y="3677212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379753" y="522920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11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36712"/>
            <a:ext cx="8458200" cy="41044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Дорогой друг!</a:t>
            </a:r>
          </a:p>
          <a:p>
            <a:pPr algn="ctr"/>
            <a:r>
              <a:rPr lang="ru-RU" sz="3600" b="1" dirty="0" smtClean="0"/>
              <a:t>Вспомни таблицу умножения! Если правильно выполнишь задания, то перейдешь к следующему.</a:t>
            </a:r>
          </a:p>
          <a:p>
            <a:pPr algn="ctr"/>
            <a:endParaRPr lang="ru-RU" sz="3600" b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УДАЧИ!!!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7323" y="5949280"/>
            <a:ext cx="720080" cy="531067"/>
          </a:xfrm>
          <a:prstGeom prst="actionButtonForwardNext">
            <a:avLst/>
          </a:prstGeom>
          <a:solidFill>
            <a:srgbClr val="00B0F0">
              <a:alpha val="1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30" y="782150"/>
            <a:ext cx="5111228" cy="5445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работу!</a:t>
            </a:r>
          </a:p>
        </p:txBody>
      </p:sp>
      <p:sp>
        <p:nvSpPr>
          <p:cNvPr id="5" name="Прямоугольник 4">
            <a:hlinkClick r:id="" action="ppaction://hlinkshowjump?jump=endshow"/>
          </p:cNvPr>
          <p:cNvSpPr/>
          <p:nvPr/>
        </p:nvSpPr>
        <p:spPr>
          <a:xfrm>
            <a:off x="899592" y="2852936"/>
            <a:ext cx="1800200" cy="57606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ВЫХОД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63396" y="2958178"/>
            <a:ext cx="7920880" cy="763587"/>
          </a:xfrm>
          <a:effectLst/>
        </p:spPr>
        <p:txBody>
          <a:bodyPr>
            <a:no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ТГ: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Зарицкая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Елена Викторовна,  учитель начальных классов,  МОУ «СОШ №10 им. В.П Поляничко»,        г. Магнитогорска, Челябинской области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658190" y="1168251"/>
            <a:ext cx="7920880" cy="1222375"/>
          </a:xfrm>
          <a:prstGeom prst="rect">
            <a:avLst/>
          </a:prstGeom>
          <a:effectLst/>
        </p:spPr>
        <p:txBody>
          <a:bodyPr vert="horz" anchor="t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 smtClean="0"/>
              <a:t>Раскраска: </a:t>
            </a:r>
            <a:r>
              <a:rPr lang="en-US" sz="3000" dirty="0"/>
              <a:t>https://yandex.ru/images/search?img_url=http%3A%2F%2Fboombob.ru%2Fimg%2Fpicture%2FOct%2F13%2F19667c1833c818385a8354e377425526%2F7.jpg&amp;p=1&amp;text=</a:t>
            </a:r>
            <a:r>
              <a:rPr lang="ru-RU" sz="3000" dirty="0"/>
              <a:t>раскраска&amp;</a:t>
            </a:r>
            <a:r>
              <a:rPr lang="en-US" sz="3000" dirty="0" err="1"/>
              <a:t>noreask</a:t>
            </a:r>
            <a:r>
              <a:rPr lang="en-US" sz="3000" dirty="0"/>
              <a:t>=1&amp;pos=42&amp;rpt=</a:t>
            </a:r>
            <a:r>
              <a:rPr lang="en-US" sz="3000" dirty="0" err="1"/>
              <a:t>simage&amp;lr</a:t>
            </a:r>
            <a:r>
              <a:rPr lang="en-US" sz="3000" dirty="0"/>
              <a:t>=235</a:t>
            </a:r>
            <a:endParaRPr lang="ru-RU" sz="3000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31912" y="557064"/>
            <a:ext cx="7920880" cy="763587"/>
          </a:xfrm>
          <a:prstGeom prst="rect">
            <a:avLst/>
          </a:prstGeom>
          <a:effectLst/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Источники:</a:t>
            </a:r>
            <a:endParaRPr lang="ru-RU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58190" y="2285256"/>
            <a:ext cx="8073280" cy="763587"/>
          </a:xfrm>
          <a:prstGeom prst="rect">
            <a:avLst/>
          </a:prstGeom>
          <a:effectLst/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/>
              <a:t>Видео: </a:t>
            </a:r>
            <a:r>
              <a:rPr lang="en-US" sz="1600" dirty="0" smtClean="0">
                <a:hlinkClick r:id="rId3"/>
              </a:rPr>
              <a:t>https://www.youtube.com/watch?v=NRdGSXPmn2s</a:t>
            </a:r>
            <a:r>
              <a:rPr lang="ru-RU" sz="1600" smtClean="0"/>
              <a:t> </a:t>
            </a:r>
            <a:endParaRPr lang="ru-RU" sz="1600" dirty="0"/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308304" y="5805264"/>
            <a:ext cx="1152128" cy="720080"/>
          </a:xfrm>
          <a:prstGeom prst="actionButtonHome">
            <a:avLst/>
          </a:prstGeom>
          <a:solidFill>
            <a:srgbClr val="00B0F0">
              <a:alpha val="1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2 * 3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5040000" cy="659736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296120" y="2420888"/>
            <a:ext cx="1296144" cy="877788"/>
          </a:xfrm>
          <a:prstGeom prst="roundRect">
            <a:avLst/>
          </a:prstGeom>
          <a:solidFill>
            <a:srgbClr val="F357E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8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296120" y="3861048"/>
            <a:ext cx="1296144" cy="877788"/>
          </a:xfrm>
          <a:prstGeom prst="roundRect">
            <a:avLst/>
          </a:prstGeom>
          <a:solidFill>
            <a:srgbClr val="F357E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296120" y="5301208"/>
            <a:ext cx="1296144" cy="877788"/>
          </a:xfrm>
          <a:prstGeom prst="roundRect">
            <a:avLst/>
          </a:prstGeom>
          <a:solidFill>
            <a:srgbClr val="F357E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5"/>
            <a:ext cx="9144000" cy="68419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2 * 5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085"/>
            <a:ext cx="5041100" cy="6598800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272971" y="2437085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318094" y="3846857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7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325149" y="5306236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12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65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3 * 3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06" y="0"/>
            <a:ext cx="5238000" cy="6856543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259632" y="2420888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9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259632" y="378904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294921" y="522920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2 * </a:t>
            </a:r>
            <a:r>
              <a:rPr lang="ru-RU" b="1" dirty="0"/>
              <a:t>6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268016" y="2433874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8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268016" y="378904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268016" y="5301208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12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2 * 7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331640" y="2454623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322823" y="3861048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9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322823" y="522920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12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3 * 4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259632" y="2420276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259632" y="378904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17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259632" y="522920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12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3528392" cy="1368151"/>
          </a:xfrm>
          <a:solidFill>
            <a:srgbClr val="F357E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Сколько будет 2 * 2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2" y="0"/>
            <a:ext cx="5039993" cy="6597352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436683" y="2401074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436683" y="3717032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436683" y="5229200"/>
            <a:ext cx="1296000" cy="878400"/>
          </a:xfrm>
          <a:prstGeom prst="roundRect">
            <a:avLst/>
          </a:prstGeom>
          <a:solidFill>
            <a:srgbClr val="F357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471</TotalTime>
  <Words>226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Составила:  Суяргулова Розалия Велоровна , учитель начальных классов,  МОУ «Сош №34» г. Магнитогорска,  Челябинской области</vt:lpstr>
      <vt:lpstr>Презентация PowerPoint</vt:lpstr>
      <vt:lpstr>Сколько будет 2 * 3 </vt:lpstr>
      <vt:lpstr>Сколько будет 2 * 5 </vt:lpstr>
      <vt:lpstr>Сколько будет 3 * 3 </vt:lpstr>
      <vt:lpstr>Сколько будет 2 * 6 </vt:lpstr>
      <vt:lpstr>Сколько будет 2 * 7 </vt:lpstr>
      <vt:lpstr>Сколько будет 3 * 4 </vt:lpstr>
      <vt:lpstr>Сколько будет 2 * 2 </vt:lpstr>
      <vt:lpstr>Сколько будет 2 * 8 </vt:lpstr>
      <vt:lpstr>Сколько будет 3 * 5 </vt:lpstr>
      <vt:lpstr>Сколько будет 2 * 4 </vt:lpstr>
      <vt:lpstr>Сколько будет 3 * 2 </vt:lpstr>
      <vt:lpstr>Сколько будет  3 * 7 </vt:lpstr>
      <vt:lpstr>Сколько будет  3 * 9</vt:lpstr>
      <vt:lpstr>Сколько будет  2 * 10 </vt:lpstr>
      <vt:lpstr>Сколько будет 3 * 6 </vt:lpstr>
      <vt:lpstr>Сколько будет 3 * 10 </vt:lpstr>
      <vt:lpstr>Сколько будет 3 * 8 </vt:lpstr>
      <vt:lpstr>Презентация PowerPoint</vt:lpstr>
      <vt:lpstr>Руководитель ТГ: Зарицкая Елена Викторовна,  учитель начальных классов,  МОУ «СОШ №10 им. В.П Поляничко»,        г. Магнитогорска, Челябинской области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Сколько будет 2 * 3</dc:title>
  <dc:creator>Семейный</dc:creator>
  <cp:lastModifiedBy>User</cp:lastModifiedBy>
  <cp:revision>29</cp:revision>
  <dcterms:created xsi:type="dcterms:W3CDTF">2017-02-26T09:41:00Z</dcterms:created>
  <dcterms:modified xsi:type="dcterms:W3CDTF">2017-03-25T12:10:00Z</dcterms:modified>
</cp:coreProperties>
</file>