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«Светлячок»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Ребенок</a:t>
          </a:r>
          <a:endParaRPr lang="ru-RU" sz="4000" kern="1200" dirty="0"/>
        </a:p>
      </dsp:txBody>
      <dsp:txXfrm>
        <a:off x="3504522" y="3884638"/>
        <a:ext cx="1830154" cy="1830154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Родители</a:t>
          </a:r>
          <a:endParaRPr lang="ru-RU" sz="3200" kern="1200" dirty="0"/>
        </a:p>
      </dsp:txBody>
      <dsp:txXfrm>
        <a:off x="123543" y="1686170"/>
        <a:ext cx="2343590" cy="1851827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Педагоги </a:t>
          </a:r>
          <a:endParaRPr lang="ru-RU" sz="3200" kern="1200" dirty="0"/>
        </a:p>
      </dsp:txBody>
      <dsp:txXfrm>
        <a:off x="3247804" y="59783"/>
        <a:ext cx="2343590" cy="1851827"/>
      </dsp:txXfrm>
    </dsp:sp>
    <dsp:sp modelId="{E2F4A718-80D0-486A-A72C-607A685DB9E5}">
      <dsp:nvSpPr>
        <dsp:cNvPr id="0" name=""/>
        <dsp:cNvSpPr/>
      </dsp:nvSpPr>
      <dsp:spPr>
        <a:xfrm rot="19500000">
          <a:off x="5377878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314452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Дети группы «Светлячок»</a:t>
          </a:r>
          <a:endParaRPr lang="ru-RU" sz="3200" kern="1200" dirty="0"/>
        </a:p>
      </dsp:txBody>
      <dsp:txXfrm>
        <a:off x="6372065" y="1686170"/>
        <a:ext cx="2343590" cy="1851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88EF5-5305-4776-A014-8CD78310143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45C7-DA3D-4F2F-AE13-761972CE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1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Презентация проекта «Огород на окне» Презентацию подготовила Воспитатель Леонова</a:t>
            </a:r>
            <a:r>
              <a:rPr lang="ru-RU" baseline="0" dirty="0" smtClean="0">
                <a:effectLst/>
              </a:rPr>
              <a:t> Наталия Александровна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8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8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12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2 этап - исследовательский Дети наблюдали за ростом растений, проводили опыты, эксперименты. Устанавливали связи: растения - земля, растения - вода, растения - человек.      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картины. Проводились занятия, дидактические игры, беседы.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13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" У ворот ш </a:t>
            </a:r>
            <a:r>
              <a:rPr lang="ru-RU" dirty="0" err="1" smtClean="0">
                <a:effectLst/>
              </a:rPr>
              <a:t>умит</a:t>
            </a:r>
            <a:r>
              <a:rPr lang="ru-RU" dirty="0" smtClean="0">
                <a:effectLst/>
              </a:rPr>
              <a:t> народ. Где тут зимний огород? Говорят, что там растет. Огуречная рассада. И укропчик и лучок. Смотрят все на огород, И уходят открыв рот"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3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15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3 этап - заключительный Подведение итогов реализации проекта. В группе был создан огород на окне.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3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7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5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61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Слайд 20</a:t>
            </a:r>
          </a:p>
          <a:p>
            <a:r>
              <a:rPr lang="ru-RU" dirty="0" smtClean="0"/>
              <a:t>Каждый человек хочет быть здоровым. Здоровье -  это богатство, которое нельзя купить за деньги или получить в подарок. Люди сами укрепляют или разрушают то, что им дано природой. Один из важнейших элементов этой созидательной или разрушительной работы – это питание. Всем хорошо известно мудрое изречение: «Человек есть то, что он ест».</a:t>
            </a:r>
          </a:p>
          <a:p>
            <a:r>
              <a:rPr lang="ru-RU" dirty="0" smtClean="0"/>
              <a:t>В составе пищи, которую мы едим, содержатся различные вещества, необходимые для нормальной работы всех органов, способствующие укреплению организма, его исцелению, а так же наносящие вред здоровью.  К незаменимым, жизненно важным компонентам относятся витамины.</a:t>
            </a:r>
          </a:p>
          <a:p>
            <a:r>
              <a:rPr lang="ru-RU" dirty="0" smtClean="0"/>
              <a:t>Все жизненные процессы протекают в организме при непосредственном участии витаминов. Они играют важнейшую роль в поддержании иммунитета, то есть делают наш организм более устойчивым  к болезням.</a:t>
            </a:r>
          </a:p>
          <a:p>
            <a:r>
              <a:rPr lang="ru-RU" dirty="0" smtClean="0"/>
              <a:t>  С приходом весны у людей ослабевает иммунитет, наступает авитаминоз. Повысить жизненный тонус поможет свежая зелень </a:t>
            </a:r>
            <a:r>
              <a:rPr lang="ru-RU" dirty="0" err="1" smtClean="0"/>
              <a:t>cо</a:t>
            </a:r>
            <a:r>
              <a:rPr lang="ru-RU" dirty="0" smtClean="0"/>
              <a:t> своего подоконника, богатая витаминами и не содержащая вредных химикатов. Как же можно вырастить витаминный огород на подоконнике?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4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2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ЦЕЛЬ Формирование у детей интереса к опытнической и исследовательской деятельности по выращиванию культурных растений в комнатных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6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Слайд 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3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ЗАДАЧИ: 1.Учить детей ухаживать за растениями в комнатных условиях. 2.Обобщать представления детей о необходимости света, тепла, влаги, почвы для роста растений. 3.Развивать познавательные и творческие способности. 4.Формировать осознанно- правильное отношение к природным явлениям и объектам . 5.Воспитывать бережное отношение к своему труду. 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3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4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Участники проекта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6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5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 </a:t>
            </a:r>
            <a:r>
              <a:rPr lang="ru-RU" dirty="0" err="1" smtClean="0">
                <a:effectLst/>
              </a:rPr>
              <a:t>одготовительный</a:t>
            </a:r>
            <a:r>
              <a:rPr lang="ru-RU" dirty="0" smtClean="0">
                <a:effectLst/>
              </a:rPr>
              <a:t> Исследовательский Заключительный (обобщающий) Этапы проекта: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8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6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Формы работы *беседы *занятия *викторины *дидактические, настольные игры, сюжетно-ролевые, театрализованные игры * целенаправленные наблюдения, экскурсии *совместный труд детей и взрослых *работа с родителями *продуктивная деятельность *посильная самостоятельная трудовая деятельность *использование иллюстративного материала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6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7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 2.У детей сформируется знания о росте растений в комнатных условиях. 3.Создание в группе огорода на подоконнике. ожидаемый результат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8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Слайд 8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1.Беседы с детьми (выявление знаний детей о растениях). 2.Сбор художественной литературы: стихи, загадки, пословицы, поговорки, рассказы, сказки про овощи, экологические сказки. 3.Приобретение необходимого оборудования (контейнеры, земля, удобрения, семена). 4.Разбивка огорода на подоконнике. 5.Изготовление табличек - указателей с названиями растений 1 этап - подготовительный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7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45C7-DA3D-4F2F-AE13-761972CEC7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1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E8AEA9B-3F31-4BD0-94BE-386C5C27DA4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11.gif"/><Relationship Id="rId10" Type="http://schemas.openxmlformats.org/officeDocument/2006/relationships/image" Target="../media/image32.jpeg"/><Relationship Id="rId4" Type="http://schemas.openxmlformats.org/officeDocument/2006/relationships/image" Target="../media/image27.gif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2.gif"/><Relationship Id="rId10" Type="http://schemas.openxmlformats.org/officeDocument/2006/relationships/image" Target="../media/image17.jpg"/><Relationship Id="rId4" Type="http://schemas.openxmlformats.org/officeDocument/2006/relationships/image" Target="../media/image11.gif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2132856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Презентация проекта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«Огород на окне» в первой младшей группе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«Светлячок»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3733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Воспитатель 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Леонова Наталия Александровна</a:t>
            </a: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98" y="304800"/>
            <a:ext cx="4671000" cy="6228000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0" y="692696"/>
            <a:ext cx="2916000" cy="388800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458788"/>
            <a:ext cx="9756775" cy="73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2" y="0"/>
            <a:ext cx="4374000" cy="583200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02" y="303771"/>
            <a:ext cx="4320000" cy="5760000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 этап - исследовательский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5715000" cy="1676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4724400"/>
            <a:ext cx="876300" cy="811213"/>
          </a:xfrm>
          <a:prstGeom prst="rect">
            <a:avLst/>
          </a:prstGeom>
          <a:noFill/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11" name="Рисунок 10" descr="SDC1003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12094" y="4365104"/>
            <a:ext cx="3048338" cy="22862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84" y="4365104"/>
            <a:ext cx="2619000" cy="22862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138499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тут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наш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укропчик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43400" y="4419600"/>
            <a:ext cx="876300" cy="8112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00" y="426645"/>
            <a:ext cx="2808000" cy="315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2915976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11" y="3771838"/>
            <a:ext cx="3186000" cy="28701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743200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8600" y="-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1" y="478931"/>
            <a:ext cx="2967142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3203349"/>
            <a:ext cx="2808312" cy="3827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52" y="3902875"/>
            <a:ext cx="2304000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5" y="155079"/>
            <a:ext cx="2484000" cy="331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 этап -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645024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4387276" y="2895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710117" y="414908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11560" y="269926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906329" y="309930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1143000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33528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4290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" y="486113"/>
            <a:ext cx="4404345" cy="4176000"/>
          </a:xfrm>
          <a:prstGeom prst="verticalScroll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42" y="2003424"/>
            <a:ext cx="3965345" cy="3513807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717032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2283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Вот на грядке </a:t>
            </a:r>
            <a:r>
              <a:rPr lang="ru-RU" sz="2000" b="1" kern="0" dirty="0">
                <a:solidFill>
                  <a:srgbClr val="000000"/>
                </a:solidFill>
                <a:cs typeface="Times New Roman"/>
              </a:rPr>
              <a:t>лук зелёный</a:t>
            </a: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Ярким солнцем освещенный,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Стрелы вытянулись в ряд,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Как солдатиков отряд.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Знают все, что лук полезен,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Витаминами богат,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Но немного горьковат.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В этом лук не виноват.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От природы он такой,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Очень скромный и простой.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Ешьте все зелёный лук,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Он здоровью верный друг!</a:t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/>
            </a:r>
            <a:br>
              <a:rPr lang="ru-RU" sz="2000" kern="0" dirty="0">
                <a:solidFill>
                  <a:srgbClr val="000000"/>
                </a:solidFill>
                <a:cs typeface="Times New Roman"/>
              </a:rPr>
            </a:br>
            <a:r>
              <a:rPr lang="ru-RU" sz="2000" kern="0" dirty="0">
                <a:solidFill>
                  <a:srgbClr val="000000"/>
                </a:solidFill>
                <a:cs typeface="Times New Roman"/>
              </a:rPr>
              <a:t>(А. Тесленко)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8194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      Формирование у детей интереса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к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             исследовательской деятельности по выращиванию культурных растений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1336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0_59284_a0f7fe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4695">
            <a:off x="6437685" y="76170"/>
            <a:ext cx="2743200" cy="234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514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77200" y="4953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66800" y="914400"/>
            <a:ext cx="4038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/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defTabSz="817563"/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pPr defTabSz="817563"/>
            <a:endParaRPr lang="ru-RU" b="1" dirty="0">
              <a:solidFill>
                <a:srgbClr val="FF0000"/>
              </a:solidFill>
            </a:endParaRPr>
          </a:p>
          <a:p>
            <a:pPr defTabSz="817563"/>
            <a:endParaRPr lang="ru-RU" sz="2100" b="1" dirty="0">
              <a:solidFill>
                <a:srgbClr val="FF0000"/>
              </a:solidFill>
            </a:endParaRPr>
          </a:p>
          <a:p>
            <a:pPr defTabSz="817563"/>
            <a:r>
              <a:rPr lang="ru-RU" sz="2100" b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25146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1.Учить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детей ухаживать за растениями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2.Обобщать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познавательные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4.Формировать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осознанно- правильное отношение к природным явлениям и объектам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5.Воспитывать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бережное отношение к своему труду.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762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80121899"/>
              </p:ext>
            </p:extLst>
          </p:nvPr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152400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master04_backgroun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288079926_120912364_1----D--12880799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348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Формы  работы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492500" y="1628775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732588" y="1628775"/>
            <a:ext cx="210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33CC"/>
                </a:solidFill>
                <a:latin typeface="Times New Roman" pitchFamily="18" charset="0"/>
              </a:rPr>
              <a:t>*занятия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787900" y="1989138"/>
            <a:ext cx="26590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*викторины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1219200" y="3962400"/>
            <a:ext cx="600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</a:rPr>
              <a:t>*дидактические,   настольные игры, сюжетно-ролевые, театрализованные игры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5288" y="6021388"/>
            <a:ext cx="78851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* целенаправленные наблюдения, экскурсии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3068638"/>
            <a:ext cx="6453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*совместный труд детей и взрослых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35375" y="2420938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635375" y="3573463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CCFF"/>
                </a:solidFill>
                <a:latin typeface="Times New Roman" pitchFamily="18" charset="0"/>
              </a:rPr>
              <a:t>*продуктивная деятельность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800600" y="4114800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*посильная самостоятельная </a:t>
            </a:r>
          </a:p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трудовая деятельность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84213" y="5516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700" grpId="0"/>
      <p:bldP spid="28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0" y="2492375"/>
            <a:ext cx="8964613" cy="2089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2.У детей сформируется знания о росте растений в комнатных условиях.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3.Создание в группе огорода на подоконнике.</a:t>
            </a:r>
          </a:p>
          <a:p>
            <a:pPr>
              <a:defRPr/>
            </a:pP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ожидаемый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2400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1371600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2.Сбор художественной литературы: стихи, загадки, пословицы, поговорки,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4.Разбивка огорода на подоконнике.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5.Изготовление табличек - указателей с названиями растений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 этап - подготовительный</a:t>
            </a:r>
            <a:endParaRPr lang="ru-RU" sz="4000" dirty="0"/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29" y="4171465"/>
            <a:ext cx="2160000" cy="2470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171467"/>
            <a:ext cx="2268000" cy="2608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4800"/>
            <a:ext cx="3456384" cy="335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54000"/>
            <a:ext cx="3427759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800"/>
            <a:ext cx="3040001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205</TotalTime>
  <Words>417</Words>
  <Application>Microsoft Office PowerPoint</Application>
  <PresentationFormat>Экран (4:3)</PresentationFormat>
  <Paragraphs>123</Paragraphs>
  <Slides>20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- исследовательский</vt:lpstr>
      <vt:lpstr>Презентация PowerPoint</vt:lpstr>
      <vt:lpstr>Презентация PowerPoint</vt:lpstr>
      <vt:lpstr>3 этап - заключительный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Игорь Леонов</cp:lastModifiedBy>
  <cp:revision>22</cp:revision>
  <dcterms:created xsi:type="dcterms:W3CDTF">2014-02-25T08:40:02Z</dcterms:created>
  <dcterms:modified xsi:type="dcterms:W3CDTF">2017-03-26T10:28:06Z</dcterms:modified>
</cp:coreProperties>
</file>