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0" r:id="rId3"/>
    <p:sldId id="300" r:id="rId4"/>
    <p:sldId id="271" r:id="rId5"/>
    <p:sldId id="268" r:id="rId6"/>
    <p:sldId id="272" r:id="rId7"/>
    <p:sldId id="294" r:id="rId8"/>
    <p:sldId id="295" r:id="rId9"/>
    <p:sldId id="290" r:id="rId10"/>
    <p:sldId id="291" r:id="rId11"/>
    <p:sldId id="292" r:id="rId12"/>
    <p:sldId id="274" r:id="rId13"/>
    <p:sldId id="266" r:id="rId14"/>
    <p:sldId id="263" r:id="rId15"/>
    <p:sldId id="264" r:id="rId16"/>
    <p:sldId id="265" r:id="rId17"/>
    <p:sldId id="276" r:id="rId18"/>
    <p:sldId id="277" r:id="rId19"/>
    <p:sldId id="278" r:id="rId20"/>
    <p:sldId id="279" r:id="rId21"/>
    <p:sldId id="281" r:id="rId22"/>
    <p:sldId id="293" r:id="rId23"/>
    <p:sldId id="283" r:id="rId24"/>
    <p:sldId id="284" r:id="rId25"/>
    <p:sldId id="285" r:id="rId26"/>
    <p:sldId id="286" r:id="rId27"/>
    <p:sldId id="275" r:id="rId28"/>
    <p:sldId id="287" r:id="rId29"/>
    <p:sldId id="288" r:id="rId30"/>
    <p:sldId id="261" r:id="rId31"/>
    <p:sldId id="296" r:id="rId32"/>
    <p:sldId id="297" r:id="rId33"/>
    <p:sldId id="298" r:id="rId34"/>
    <p:sldId id="289" r:id="rId35"/>
    <p:sldId id="299" r:id="rId36"/>
    <p:sldId id="260" r:id="rId37"/>
    <p:sldId id="267" r:id="rId38"/>
    <p:sldId id="25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94" autoAdjust="0"/>
  </p:normalViewPr>
  <p:slideViewPr>
    <p:cSldViewPr>
      <p:cViewPr>
        <p:scale>
          <a:sx n="80" d="100"/>
          <a:sy n="80" d="100"/>
        </p:scale>
        <p:origin x="-78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254B-4C45-482F-A3E8-6235798FDBA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7B9FD-CBA5-454D-AB87-C34C452A0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Сетевой инструмент для создания анкет, тестов, викторин, опросов, заполнение и выполнение которых доступно через Интернет.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Типов вопросов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существует несколько – от простых текстовых полей до сложных шкал и сеток. Посмотреть возможные типы можно в выпадающем меню.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Порядок вопросов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можно изменить простым перетаскиванием.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того, вы можете добавить описание и изображение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прямо в тело вопроса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Изображения также можно добавлять в варианты ответа. Для этого подведите курсор к строке ответа или к вопросу. Справа появится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значок «Изображение»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у вас ответы к вопросам (в текстовом редакторе) оформлены с помощью списков — смело копируйте и вставляйте их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форму (только не забудьте выбрать подходящий тип вопроса), она сама автоматически все расставит по местам. Копировать каждую строчку ответа по отдельности не нужно.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того, чтобы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настроить ответы и баллы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выберите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надпись «Ответы»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нижней части вопроса.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Помните, чтобы появилась возможность добавлять ответы — в настройках необходимо нажать на переключатель рядом с надписью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«Тест»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см. выше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разделе «Ответы» вы можете: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Отметить правильные ответы. Они будут проверяться автоматически. Доступно только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типов вопросов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с выбором одного варианта, нескольких вариантов и с выбором варианта из раскрывающегося списка.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Назначить количество баллов.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Оставить комментарий, который пользователь будет видеть в случае правильного/неправильного ответа.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качестве пояснений добавить ссылки, видео или сайты. Слушатели увидят их только после выполнения теста.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также можете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настроить проверку данных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которые вводит пользователь при ответе. Если пользователи введут данные некорректно (например, превысят количество допустимых символов) — получат предупреждающее сообщение (текст сообщения вы составляете самостоятельно).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Индивидуализация теста для пользователя</a:t>
            </a:r>
          </a:p>
          <a:p>
            <a:pPr fontAlgn="base"/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формы позволяют настроить тест таким образом, чтобы пользователи переходили в определенные разделы теста,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зависимости от ответа на вопрос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также можете выбрать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«Отправить форму»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если хотите, чтобы тест завершился после определенного ответа.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 что эти функции доступны только для двух типов вопросов: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 из списка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Раскрывающийся список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Хотите, чтобы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ответы в вопросах перемешивались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Или чтобы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вопросы меняли свой порядок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для каждого отдельного пользователя?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формы позволяют это сделать.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порядок вопросов не важен. Выберите значок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Настройки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в верхнем правом углу формы. Откройте вкладку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«Презентация».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Установите галочку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«Перемешать вопросы»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автоматического изменения порядка ответов в вопросе используйте выпадающее меню в правом нижнем углу вопроса (значок ). Установите галочку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Перемешать ответы.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Заходим в раздел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«Настройки»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Настройте тест в соответствие с вашими задачами.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Например. Можно выбрать настройки прохождения теста: один раз или неограниченное число раз.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После того, как пользователи прошли созданный вами тест или опрос, вы можете проанализировать их ответы.</a:t>
            </a:r>
          </a:p>
          <a:p>
            <a:pPr fontAlgn="base"/>
            <a:r>
              <a:rPr lang="ru-RU" b="1" dirty="0" err="1" smtClean="0"/>
              <a:t>Google</a:t>
            </a:r>
            <a:r>
              <a:rPr lang="ru-RU" b="1" dirty="0" smtClean="0"/>
              <a:t> формы позволяют:</a:t>
            </a:r>
            <a:endParaRPr lang="ru-RU" dirty="0" smtClean="0"/>
          </a:p>
          <a:p>
            <a:pPr fontAlgn="base"/>
            <a:r>
              <a:rPr lang="ru-RU" dirty="0" smtClean="0"/>
              <a:t>анализировать ответы отдельного пользователя;</a:t>
            </a:r>
          </a:p>
          <a:p>
            <a:pPr fontAlgn="base"/>
            <a:r>
              <a:rPr lang="ru-RU" dirty="0" smtClean="0"/>
              <a:t>видеть сводные результаты по всем ответам;</a:t>
            </a:r>
          </a:p>
          <a:p>
            <a:pPr fontAlgn="base"/>
            <a:r>
              <a:rPr lang="ru-RU" dirty="0" smtClean="0"/>
              <a:t>получать оповещения о новых ответах;</a:t>
            </a:r>
          </a:p>
          <a:p>
            <a:pPr fontAlgn="base"/>
            <a:r>
              <a:rPr lang="ru-RU" dirty="0" smtClean="0"/>
              <a:t>выгрузить результаты в таблицу, скачать ответы или распечатать;</a:t>
            </a:r>
          </a:p>
          <a:p>
            <a:pPr fontAlgn="base"/>
            <a:r>
              <a:rPr lang="ru-RU" dirty="0" smtClean="0"/>
              <a:t>запретить пользователям отвечать на вопросы теста (например, срок вышел).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вы можете настроить (как и с другими документами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совместный доступ к форме.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Другие пользователи смогут ее просматривать и редактировать.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Совет.Обратите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внимание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раздел «Дополнения»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Это дополнительные приложения для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форм.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можно установить расширение, которое позволяет вставлять в вопросы/ответа теста математические формулы.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вы хотите встроить ваш тест на сайт, используйте кнопку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«Отправить»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Вы сможете скопировать HTML-код получившегося теста.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Преимущества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форм: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fontAlgn="base">
              <a:buAutoNum type="arabicPeriod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Ученики могут проходить тестирование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просто перейдя по ссылке.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Созданные тесты можно встраивать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на сайт, отправлять по электронной почте.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Имеется набор тем для оформления теста.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Можно собрать определенную статистику по ответам слушателей.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Дают возможность совместного доступа для редактирования теста.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Существует возможность автоматической оценки ответов, начисления баллов, комментариев к ответу, отложенного показа результатов.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Доступна индивидуальная настройка — показ вопросов на основе ответов пользователей.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Интуитивно понятный интерфейс, возможность копировать вопросы из текстового редактора.</a:t>
            </a:r>
          </a:p>
          <a:p>
            <a:pPr marL="228600" indent="-228600" fontAlgn="base">
              <a:buAutoNum type="arabicPeriod"/>
            </a:pP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Познакомиться с учащимися, проведя опрос в начале учебного года</a:t>
            </a:r>
            <a:br>
              <a:rPr lang="ru-RU" dirty="0" smtClean="0"/>
            </a:br>
            <a:r>
              <a:rPr lang="ru-RU" dirty="0" smtClean="0"/>
              <a:t>Узнать точку зрения учащихся и родителей по тому или иному вопросу.</a:t>
            </a:r>
          </a:p>
          <a:p>
            <a:pPr fontAlgn="base"/>
            <a:r>
              <a:rPr lang="ru-RU" dirty="0" smtClean="0"/>
              <a:t>Проводить тесты, проверяющие усвоение материала.</a:t>
            </a:r>
          </a:p>
          <a:p>
            <a:pPr fontAlgn="base"/>
            <a:r>
              <a:rPr lang="ru-RU" dirty="0" smtClean="0"/>
              <a:t>Создавать тесты на основе </a:t>
            </a:r>
            <a:r>
              <a:rPr lang="ru-RU" dirty="0" err="1" smtClean="0"/>
              <a:t>видео-фрагментов</a:t>
            </a:r>
            <a:r>
              <a:rPr lang="ru-RU" dirty="0" smtClean="0"/>
              <a:t>, и использовать их при работе по модели перевернутого класса.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Проводить социологические исследования среди одноклассников, учителей и  всех желающих, как в рамках домашнего задания, так и в качестве внеклассной деятельности.</a:t>
            </a:r>
          </a:p>
          <a:p>
            <a:pPr fontAlgn="base"/>
            <a:r>
              <a:rPr lang="ru-RU" dirty="0" smtClean="0"/>
              <a:t>Создание опросов — хороший способ развить аналитические способности, так как учащимся необходимо решить, какой тип вопроса лучше всего подойдет для тех или иных целей, правильно сформулировать вопрос, и проанализировать результаты.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Зайдите в свой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Google-аккаунт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Если у вас его нет — зарегистрируйте почту (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gmail.com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Из сервисов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выберите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Google-диск.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Найдите и выберите в левом верхнем углу страницы кнопку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«Создать»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Затем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«Еще»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формы»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Новая форма откроется автоматически.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Если вы планируете начислять слушателям баллы за тест, комментировать их ответы и использовать автоматическое оценивание (там, где это возможно), то обязательно активируйте соответствующий пункт. В вопросах появятся необходимые дополнительные разделы.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Меню справа</a:t>
            </a:r>
            <a:r>
              <a:rPr lang="ru-RU" dirty="0" smtClean="0"/>
              <a:t> добавляет в форму (</a:t>
            </a:r>
            <a:r>
              <a:rPr lang="ru-RU" b="1" dirty="0" smtClean="0"/>
              <a:t>отдельными блоками</a:t>
            </a:r>
            <a:r>
              <a:rPr lang="ru-RU" dirty="0" smtClean="0"/>
              <a:t>): новые вопросы, изображение, видео (</a:t>
            </a:r>
            <a:r>
              <a:rPr lang="ru-RU" b="1" dirty="0" smtClean="0"/>
              <a:t>только с </a:t>
            </a:r>
            <a:r>
              <a:rPr lang="ru-RU" b="1" dirty="0" err="1" smtClean="0"/>
              <a:t>Youtube</a:t>
            </a:r>
            <a:r>
              <a:rPr lang="ru-RU" dirty="0" smtClean="0"/>
              <a:t>), дополнительное описание. Также вы можете добавить дополнительные разделы в тест. Это удобно — если тест объемный и предполагает охват нескольких тем.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B9FD-CBA5-454D-AB87-C34C452A015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mdevstorage.blob.core.windows.net/company-images/odovo.com.br/241596772/-177292155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640"/>
            <a:ext cx="4067944" cy="262003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140968"/>
            <a:ext cx="91440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Использование сервиса </a:t>
            </a:r>
            <a:r>
              <a:rPr lang="en-US" dirty="0" smtClean="0">
                <a:solidFill>
                  <a:srgbClr val="C00000"/>
                </a:solidFill>
              </a:rPr>
              <a:t>Google Forms </a:t>
            </a:r>
            <a:r>
              <a:rPr lang="ru-RU" dirty="0" smtClean="0">
                <a:solidFill>
                  <a:srgbClr val="C00000"/>
                </a:solidFill>
              </a:rPr>
              <a:t>для организации контроля знаний обучающихся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43200" y="450912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>
                <a:solidFill>
                  <a:schemeClr val="tx1"/>
                </a:solidFill>
              </a:rPr>
              <a:t>Мингалеева</a:t>
            </a:r>
            <a:r>
              <a:rPr lang="ru-RU" sz="2400" dirty="0" smtClean="0">
                <a:solidFill>
                  <a:schemeClr val="tx1"/>
                </a:solidFill>
              </a:rPr>
              <a:t> Г.З.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учитель химии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МБОУ Школа № 91 г.о. Самара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Самара, 2017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83165"/>
            <a:ext cx="9144000" cy="694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764704"/>
            <a:ext cx="1115616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2636912"/>
            <a:ext cx="576064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83768" y="2708920"/>
            <a:ext cx="1296144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896112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0"/>
            <a:ext cx="75577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532440" cy="679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071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0"/>
            <a:ext cx="6444208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7646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"/>
            <a:ext cx="81811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eduneo.ru/wp-content/uploads/2017/01/%D0%A2%D0%B8%D0%BF%D0%B2%D0%BE%D0%BF%D1%80%D0%BE%D1%81%D0%B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26735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283968" y="548680"/>
            <a:ext cx="4860032" cy="45125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" b="1" dirty="0"/>
              <a:t>Гугл формы</a:t>
            </a:r>
            <a:r>
              <a:rPr lang="ru" dirty="0"/>
              <a:t>- это инструмент создания электронных анкет, опросных листов, с возможностями совместного редактирования, </a:t>
            </a:r>
            <a:r>
              <a:rPr lang="ru" dirty="0" smtClean="0"/>
              <a:t> адресной </a:t>
            </a:r>
            <a:r>
              <a:rPr lang="ru" dirty="0"/>
              <a:t>рассылки</a:t>
            </a:r>
            <a:r>
              <a:rPr lang="ru" dirty="0" smtClean="0"/>
              <a:t>.</a:t>
            </a:r>
            <a:r>
              <a:rPr lang="ru-RU" dirty="0" smtClean="0"/>
              <a:t> </a:t>
            </a:r>
          </a:p>
          <a:p>
            <a:pPr lvl="0">
              <a:spcBef>
                <a:spcPts val="0"/>
              </a:spcBef>
              <a:buNone/>
            </a:pPr>
            <a:endParaRPr lang="ru" dirty="0"/>
          </a:p>
        </p:txBody>
      </p:sp>
      <p:pic>
        <p:nvPicPr>
          <p:cNvPr id="62" name="Shape 62"/>
          <p:cNvPicPr preferRelativeResize="0"/>
          <p:nvPr/>
        </p:nvPicPr>
        <p:blipFill>
          <a:blip r:embed="rId3" cstate="screen">
            <a:alphaModFix/>
          </a:blip>
          <a:stretch>
            <a:fillRect/>
          </a:stretch>
        </p:blipFill>
        <p:spPr>
          <a:xfrm>
            <a:off x="323528" y="1484784"/>
            <a:ext cx="4067944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Презентация анимации Анимации для презентаций.  Передают пазлы по цепочке смайлик гиф анимация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5301208"/>
            <a:ext cx="2868910" cy="14344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eduneo.ru/wp-content/uploads/2017/01/%D0%A2%D0%BE%D0%BD%D0%BA%D0%B8%D0%B5%D0%BD%D0%B0%D1%81%D1%82%D1%80%D0%BE%D0%B8%CC%86%D0%BA%D0%B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414" y="332656"/>
            <a:ext cx="8964586" cy="6525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6512" y="27384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372200" y="5949280"/>
            <a:ext cx="1944216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4941168"/>
            <a:ext cx="169168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93" y="0"/>
            <a:ext cx="9130207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372200" y="2204864"/>
            <a:ext cx="72008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99992" y="2060848"/>
            <a:ext cx="18002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Назначаем баллы за ответы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48264" y="2636912"/>
            <a:ext cx="648072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2000" y="2996952"/>
            <a:ext cx="230425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Выбираем правильные ответы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5085184"/>
            <a:ext cx="18002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Добавляем комментарий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7544" y="5085184"/>
            <a:ext cx="2016224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eduneo.ru/wp-content/uploads/2017/01/%D0%9F%D1%80%D0%BE%D0%B2%D0%B5%D1%80%D0%BA%D0%B0%D0%B4%D0%B0%D0%BD%D0%BD%D1%8B%D1%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3396" y="0"/>
            <a:ext cx="91673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5220072" y="5733256"/>
            <a:ext cx="352839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eduneo.ru/wp-content/uploads/2017/01/%D0%9F%D0%B5%D1%80%D0%B5%D0%BC%D0%B5%D1%88%D0%B0%D1%82%D1%8C%D0%B2%D0%BE%D0%BF%D1%80%D0%BE%D1%81%D1%8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053243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52536" y="-171400"/>
            <a:ext cx="9409958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6372200" y="6237312"/>
            <a:ext cx="2376264" cy="4766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795856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Анализ ответов на тест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4514" name="Picture 2" descr="http://www.eduneo.ru/wp-content/uploads/2017/01/%D0%9E%D1%82%D0%B2%D0%B5%D1%82%D1%8B%D0%9F%D1%80%D0%BE%D1%81%D0%BC%D0%BE%D1%82%D1%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007816"/>
            <a:ext cx="9144000" cy="5850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6562" name="Picture 2" descr="http://www.eduneo.ru/wp-content/uploads/2017/01/%D0%94%D0%BE%D0%BF%D0%BE%D0%BB%D0%BD%D0%B8%D1%82%D0%B5%D0%BB%D1%8C%D0%BD%D1%8B%D0%B5%D0%BD%D0%B0%D1%81%D1%82%D1%80%D0%BE%D0%B8%CC%86%D0%BA%D0%B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/>
              <a:t>Google Формы: использование в ОУ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 smtClean="0">
                <a:solidFill>
                  <a:srgbClr val="666666"/>
                </a:solidFill>
              </a:rPr>
              <a:t>    Возможности </a:t>
            </a:r>
            <a:r>
              <a:rPr lang="ru" dirty="0">
                <a:solidFill>
                  <a:srgbClr val="666666"/>
                </a:solidFill>
              </a:rPr>
              <a:t>использования Google Форм в образовательном процессе: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</a:pPr>
            <a:r>
              <a:rPr lang="ru" dirty="0">
                <a:solidFill>
                  <a:srgbClr val="666666"/>
                </a:solidFill>
              </a:rPr>
              <a:t>Домашние задания в форме тестов, опросов, письменных ответов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</a:pPr>
            <a:r>
              <a:rPr lang="ru" dirty="0">
                <a:solidFill>
                  <a:srgbClr val="666666"/>
                </a:solidFill>
              </a:rPr>
              <a:t>Работа с не посещающими ОУ учащимися (по болезни, спортсмены, домашнее обучение)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</a:pPr>
            <a:r>
              <a:rPr lang="ru" dirty="0">
                <a:solidFill>
                  <a:srgbClr val="666666"/>
                </a:solidFill>
              </a:rPr>
              <a:t>Индивидуальные задания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</a:pPr>
            <a:r>
              <a:rPr lang="ru" dirty="0">
                <a:solidFill>
                  <a:srgbClr val="666666"/>
                </a:solidFill>
              </a:rPr>
              <a:t>Подготовка </a:t>
            </a:r>
            <a:r>
              <a:rPr lang="ru" dirty="0" smtClean="0">
                <a:solidFill>
                  <a:srgbClr val="666666"/>
                </a:solidFill>
              </a:rPr>
              <a:t>к </a:t>
            </a:r>
            <a:r>
              <a:rPr lang="ru" dirty="0">
                <a:solidFill>
                  <a:srgbClr val="666666"/>
                </a:solidFill>
              </a:rPr>
              <a:t>ЕГЭ, олимпиадам</a:t>
            </a:r>
          </a:p>
          <a:p>
            <a:pPr lvl="0" rtl="0">
              <a:spcBef>
                <a:spcPts val="0"/>
              </a:spcBef>
              <a:buNone/>
            </a:pPr>
            <a:endParaRPr sz="1400" dirty="0">
              <a:solidFill>
                <a:srgbClr val="666666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1" y="0"/>
            <a:ext cx="5975907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9584" y="3617640"/>
            <a:ext cx="37444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8532440" cy="698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eduneo.ru/wp-content/uploads/2017/01/%D0%92%D1%81%D1%82%D1%80%D0%B0%D0%B8%D0%B2%D0%B0%D0%B5%D0%BC%D0%BD%D0%B0%D1%81%D0%B0%D0%B8%CC%86%D1%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1610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 t="9508" r="2714" b="20109"/>
          <a:stretch>
            <a:fillRect/>
          </a:stretch>
        </p:blipFill>
        <p:spPr bwMode="auto">
          <a:xfrm>
            <a:off x="0" y="0"/>
            <a:ext cx="56521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 l="13875" t="7102" r="25000" b="25715"/>
          <a:stretch>
            <a:fillRect/>
          </a:stretch>
        </p:blipFill>
        <p:spPr bwMode="auto">
          <a:xfrm>
            <a:off x="4834781" y="3068960"/>
            <a:ext cx="4309218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674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&lt;b&gt;Спасибо&lt;/b&gt; &lt;b&gt;за&lt;/b&gt; &lt;b&gt;внимание&lt;/b&gt;! Трое взялись &lt;b&gt;за&lt;/b&gt; руки  гифка анимация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7531" y="0"/>
            <a:ext cx="8796469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0"/>
          <a:ext cx="8892480" cy="659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240"/>
                <a:gridCol w="4446240"/>
              </a:tblGrid>
              <a:tr h="5908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Достоинства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Недостатки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6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получение результатов тестирования, анкетирования в виде электронной таблицы, которая автоматически формируется при каждом заполнении формы; 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представление результатов анкетирования и тестирования в графическом виде; 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автоматизация проверки результатов тестирования за счет использования логических функций в электронных таблицах; 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регулирование времени тестирования путем завершения приема ответов; 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 к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омментирование ответов в таблице с результатами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b="0" dirty="0" smtClean="0"/>
                        <a:t>значительная затрата  времени на подготовку тестов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самый главный недостаток — у всех кто проходит тест, должен быть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аккаунт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Googlе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-система оценивания ответов теста далека от совершенства, некоторые типы вопросов не оцениваются.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-количество типов вопросов и способы их редактирования ограничены.</a:t>
                      </a:r>
                      <a:endParaRPr lang="ru-RU" b="0" dirty="0" smtClean="0"/>
                    </a:p>
                    <a:p>
                      <a:pPr>
                        <a:buFontTx/>
                        <a:buChar char="-"/>
                      </a:pPr>
                      <a:endParaRPr lang="ru-RU" b="0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Picture 2" descr="Презентация анимации Взвешивает варианты действий смайлик гиф анимация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861048"/>
            <a:ext cx="3557329" cy="2537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5724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20599" cy="7635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могут </a:t>
            </a:r>
            <a:r>
              <a:rPr lang="ru-RU" b="1" dirty="0" smtClean="0"/>
              <a:t>использовать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err="1" smtClean="0"/>
              <a:t>онлайн-опросы</a:t>
            </a:r>
            <a:r>
              <a:rPr lang="ru-RU" b="1" dirty="0" smtClean="0"/>
              <a:t> учащиеся?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1" y="1587422"/>
            <a:ext cx="6588223" cy="527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screen"/>
          <a:srcRect r="-138"/>
          <a:stretch>
            <a:fillRect/>
          </a:stretch>
        </p:blipFill>
        <p:spPr bwMode="auto">
          <a:xfrm>
            <a:off x="0" y="0"/>
            <a:ext cx="9289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164288" y="3645024"/>
            <a:ext cx="936104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812360" y="1052736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430</Words>
  <Application>Microsoft Office PowerPoint</Application>
  <PresentationFormat>Экран (4:3)</PresentationFormat>
  <Paragraphs>85</Paragraphs>
  <Slides>38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Использование сервиса Google Forms для организации контроля знаний обучающихся  </vt:lpstr>
      <vt:lpstr>Слайд 2</vt:lpstr>
      <vt:lpstr>Google Формы: использование в ОУ</vt:lpstr>
      <vt:lpstr>Слайд 4</vt:lpstr>
      <vt:lpstr>Слайд 5</vt:lpstr>
      <vt:lpstr>Как могут использовать  онлайн-опросы учащиеся?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Анализ ответов на тест 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2017-03-26T17:35:49Z</dcterms:created>
  <dcterms:modified xsi:type="dcterms:W3CDTF">2017-03-27T17:00:35Z</dcterms:modified>
</cp:coreProperties>
</file>