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4" r:id="rId2"/>
    <p:sldId id="275" r:id="rId3"/>
    <p:sldId id="263" r:id="rId4"/>
    <p:sldId id="264" r:id="rId5"/>
    <p:sldId id="265" r:id="rId6"/>
    <p:sldId id="270" r:id="rId7"/>
    <p:sldId id="273" r:id="rId8"/>
    <p:sldId id="276" r:id="rId9"/>
    <p:sldId id="27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38" autoAdjust="0"/>
  </p:normalViewPr>
  <p:slideViewPr>
    <p:cSldViewPr>
      <p:cViewPr>
        <p:scale>
          <a:sx n="40" d="100"/>
          <a:sy n="40" d="100"/>
        </p:scale>
        <p:origin x="-2160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AC9BE-6E9D-4717-9F32-152A1E08560A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1BB2D-4BF5-450F-9C68-F01D71719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1BB2D-4BF5-450F-9C68-F01D71719DE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1BB2D-4BF5-450F-9C68-F01D71719DE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1BB2D-4BF5-450F-9C68-F01D71719DE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1BB2D-4BF5-450F-9C68-F01D71719DE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med">
    <p:zoom/>
    <p:sndAc>
      <p:stSnd>
        <p:snd r:embed="rId1" name="18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zoom/>
    <p:sndAc>
      <p:stSnd>
        <p:snd r:embed="rId13" name="18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hyperlink" Target="http://rojdestvo.paskha.ru/images/gallery/big/1165230739_Otkrytka.jp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5815/89635038.6bd/0_72deb_6b9e056c_XL" TargetMode="Externa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jpeg"/><Relationship Id="rId11" Type="http://schemas.openxmlformats.org/officeDocument/2006/relationships/image" Target="../media/image10.jpeg"/><Relationship Id="rId5" Type="http://schemas.openxmlformats.org/officeDocument/2006/relationships/image" Target="../media/image2.gif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audio" Target="../media/audio6.wav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1.xml"/><Relationship Id="rId7" Type="http://schemas.openxmlformats.org/officeDocument/2006/relationships/hyperlink" Target="http://i068.radikal.ru/0810/51/26b3539a59c5.jpg" TargetMode="Externa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11" Type="http://schemas.openxmlformats.org/officeDocument/2006/relationships/image" Target="../media/image17.jpeg"/><Relationship Id="rId5" Type="http://schemas.openxmlformats.org/officeDocument/2006/relationships/image" Target="../media/image2.gif"/><Relationship Id="rId10" Type="http://schemas.openxmlformats.org/officeDocument/2006/relationships/image" Target="../media/image16.jpeg"/><Relationship Id="rId4" Type="http://schemas.openxmlformats.org/officeDocument/2006/relationships/audio" Target="../media/audio7.wav"/><Relationship Id="rId9" Type="http://schemas.openxmlformats.org/officeDocument/2006/relationships/hyperlink" Target="http://static1.repo.aif.ru/1/ab/60026/5e1d79548dd5ddaa5acd63d2e190fe40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11" Type="http://schemas.openxmlformats.org/officeDocument/2006/relationships/image" Target="../media/image23.jpeg"/><Relationship Id="rId5" Type="http://schemas.openxmlformats.org/officeDocument/2006/relationships/image" Target="../media/image2.gif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42900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46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49289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5286375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5686425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10" hidden="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МОУ "Гимназия № 3 </a:t>
            </a:r>
            <a:r>
              <a:rPr lang="ru-RU" dirty="0" err="1"/>
              <a:t>г.Белгорода,Дорохова</a:t>
            </a:r>
            <a:r>
              <a:rPr lang="ru-RU" dirty="0"/>
              <a:t> Л.О., 2009 г.</a:t>
            </a:r>
          </a:p>
        </p:txBody>
      </p:sp>
      <p:pic>
        <p:nvPicPr>
          <p:cNvPr id="14" name="Рисунок 8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94116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12474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8478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3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115616" y="4143380"/>
            <a:ext cx="734481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50" b="1" spc="300" dirty="0" smtClean="0">
                <a:ln w="1143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история, значимость в искусстве</a:t>
            </a:r>
            <a:endParaRPr lang="ru-RU" sz="2250" b="1" spc="300" dirty="0">
              <a:ln w="1143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7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99563" cy="6888163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142976" y="5396227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© Автор: учитель информатики </a:t>
            </a:r>
            <a:r>
              <a:rPr lang="ru-RU" sz="12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Марочкина</a:t>
            </a:r>
            <a:r>
              <a:rPr lang="ru-RU" sz="12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Ирина Анатольевна,  ГБОУ школа №477 </a:t>
            </a:r>
          </a:p>
          <a:p>
            <a:pPr algn="ctr"/>
            <a:r>
              <a:rPr lang="ru-RU" sz="12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Санкт-Петербург – Пушкин</a:t>
            </a:r>
            <a:endParaRPr lang="ru-RU" sz="1200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571612"/>
            <a:ext cx="7212958" cy="2129540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  <p:txBody>
          <a:bodyPr>
            <a:prstTxWarp prst="textPlain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normalizeH="0" baseline="0" noProof="0" dirty="0" smtClean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РОЖДЕСТВЕНСКАЯ ОТКРЫТКА</a:t>
            </a:r>
            <a:endParaRPr kumimoji="0" lang="ru-RU" sz="4400" b="1" i="0" u="none" strike="noStrike" kern="1200" normalizeH="0" baseline="0" noProof="0" dirty="0">
              <a:ln w="57150">
                <a:solidFill>
                  <a:schemeClr val="accent1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540824" y="64617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  <p:sndAc>
      <p:stSnd loop="1"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8448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46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49289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50912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37321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83671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ижний колонтитул 10" hidden="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МОУ "Гимназия № 3 </a:t>
            </a:r>
            <a:r>
              <a:rPr lang="ru-RU" dirty="0" err="1"/>
              <a:t>г.Белгорода,Дорохова</a:t>
            </a:r>
            <a:r>
              <a:rPr lang="ru-RU" dirty="0"/>
              <a:t> Л.О., 2009 г.</a:t>
            </a:r>
          </a:p>
        </p:txBody>
      </p:sp>
      <p:pic>
        <p:nvPicPr>
          <p:cNvPr id="14" name="Рисунок 8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22108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51723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3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2068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99563" cy="6888163"/>
          </a:xfrm>
          <a:prstGeom prst="rect">
            <a:avLst/>
          </a:prstGeom>
          <a:noFill/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540824" y="64617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03648" y="2564904"/>
            <a:ext cx="33123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Традиции этого праздника в наши дни открываются и осмысливаются вновь.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Празднику Рождеству посвящены песни, музыка, стихи, рассказы,  а также рождественские открытки.</a:t>
            </a:r>
          </a:p>
        </p:txBody>
      </p:sp>
      <p:pic>
        <p:nvPicPr>
          <p:cNvPr id="22" name="Picture 10" descr="Картинка 17 из 54884">
            <a:hlinkClick r:id="rId6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2348880"/>
            <a:ext cx="1944216" cy="319406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55576" y="980728"/>
            <a:ext cx="7704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РОЖДЕСТВО</a:t>
            </a:r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ЭТО СВЕТЛЫЙ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ПРАЗДНИК ПРАВОСЛАВИЯ</a:t>
            </a:r>
          </a:p>
        </p:txBody>
      </p:sp>
    </p:spTree>
    <p:custDataLst>
      <p:tags r:id="rId1"/>
    </p:custDataLst>
  </p:cSld>
  <p:clrMapOvr>
    <a:masterClrMapping/>
  </p:clrMapOvr>
  <p:transition spd="med">
    <p:zoom/>
    <p:sndAc>
      <p:stSnd>
        <p:snd r:embed="rId3" name="0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46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5286375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22920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667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1571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90dfec9b25235f851d906a83ccc9ab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27687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8448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3"/>
            <a:ext cx="9199563" cy="688816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55576" y="980728"/>
            <a:ext cx="7704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РОЖДЕСТВЕНСКОЙ ОТКРЫТКИ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03648" y="2348880"/>
            <a:ext cx="6480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Родиной первой рождественской открытки считается Англия. Английский художник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Добсон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1794 году нарисовал для своего приятеля карточку,  на которой изобразил семью около ёлки.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Одно несомненно - первые открытки появились именно к Рождеству.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G:\ВСЁ\Рождество в Лондоне __ NoNaMe_files\640c6d84.gif"/>
          <p:cNvPicPr>
            <a:picLocks noChangeAspect="1" noChangeArrowheads="1"/>
          </p:cNvPicPr>
          <p:nvPr/>
        </p:nvPicPr>
        <p:blipFill>
          <a:blip r:embed="rId6" cstate="print"/>
          <a:srcRect r="41028"/>
          <a:stretch>
            <a:fillRect/>
          </a:stretch>
        </p:blipFill>
        <p:spPr bwMode="auto">
          <a:xfrm>
            <a:off x="3419872" y="2204864"/>
            <a:ext cx="2232248" cy="378525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  <p:sndAc>
      <p:stSnd>
        <p:snd r:embed="rId3" name="0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46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5286375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1571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3265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4452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8884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8448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3"/>
            <a:ext cx="9199563" cy="688816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755576" y="980728"/>
            <a:ext cx="7704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РОЖДЕСТВЕНСКОЙ ОТКРЫТКИ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59632" y="2348880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Одна из первых рождественских открыток, отпечатанная литографским способом и расписанная вручную красками, датируется 1843 годом. На ней изображена английская семья, собравшаяся за праздничным столом. Изображение дополняла звучная подпись: «Весёлого Рождества и счастливого Нового года!».</a:t>
            </a:r>
          </a:p>
          <a:p>
            <a:pPr algn="just"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Вскоре почтовые открытки стали распространяться по всему миру. </a:t>
            </a:r>
          </a:p>
        </p:txBody>
      </p:sp>
      <p:pic>
        <p:nvPicPr>
          <p:cNvPr id="17" name="Рисунок 16" descr="Из истории Рождественской открытки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2276872"/>
            <a:ext cx="5276634" cy="334667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  <p:sndAc>
      <p:stSnd>
        <p:snd r:embed="rId4" name="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46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5286375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1571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3265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4452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8884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8448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3"/>
            <a:ext cx="9199563" cy="688816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187624" y="1196752"/>
            <a:ext cx="70746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t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НЕМЕЦКИХ ОТКРЫТОК – </a:t>
            </a:r>
          </a:p>
          <a:p>
            <a:pPr algn="ctr" fontAlgn="t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ОТЕЧЕСТВЕННЫМ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31640" y="2420889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Россию первые рождественские открытки привозили купцы из-за границы в 90-х годах XIX века, в основном из Германии. Немецкие открытки были популярны, и надписи на чужом языке никого не смущали.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Однако душа россиян требовала поздравлений на родном языке. Поэтому всё чаще русские промышленники закупали рождественские открытки, на которых было только изображение, а поздравление «С Рождеством Христовым!» наносили на него позже.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Из-за этого открытки стоили дороже и считались роскошью. Только когда их начали печатать в Германии специально для России, открытки стали дешевле и доступнее для многих людей.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9" descr="0_7504f_7e39fac6_XL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2600908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7" descr="Картинка 34 из 44400">
            <a:hlinkClick r:id="rId8"/>
          </p:cNvPr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2564904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Старые рождественские открытки (91 фото)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2564904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2" name="Picture 6" descr="Старые рождественские открытки (91 фото)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2600908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6" name="Picture 10" descr="Рождественские открытки Российской Империи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2600908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8" name="Picture 12" descr="Ожидая Рождество.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072" y="2600908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12" descr="gallery_82_2138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835696" y="2564904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10" name="Picture 14" descr="Ожидая Рождество.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2564904"/>
            <a:ext cx="2167200" cy="32256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7380312" y="11212176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  <p:sndAc>
      <p:stSnd>
        <p:snd r:embed="rId4" name="0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8884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46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1297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80814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98" y="4881543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3265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8448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1571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44522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3"/>
            <a:ext cx="9199563" cy="688816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1331640" y="2348880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Рождественские и новогодние открытки делали лучшие художники и печатники. Вскоре заинтересовались этим видом искусства и фотографы: наряду с рисунками на рождественских открытках появились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фотообразы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Фотохудожники на рождественских открытках чаще всего лишь намекали на суть религиозного праздника: их больше интересовали сами фотографируемые люди. Это влюблённые пары, счастливые семьи, дети с ёлками и ангелы.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1196752"/>
            <a:ext cx="7130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t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РОЖДЕСТВЕНСКАЯ </a:t>
            </a:r>
          </a:p>
          <a:p>
            <a:pPr algn="ctr" fontAlgn="t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ОТКРЫТКА КАК ИСКУССТВО</a:t>
            </a:r>
          </a:p>
        </p:txBody>
      </p:sp>
      <p:pic>
        <p:nvPicPr>
          <p:cNvPr id="28" name="Picture 8" descr="Картинка 38 из 69144">
            <a:hlinkClick r:id="rId7"/>
          </p:cNvPr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7724" y="2348880"/>
            <a:ext cx="1922400" cy="3024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 descr="http://static1.repo.aif.ru/1/ab/60026/5e1d79548dd5ddaa5acd63d2e190fe40.jpg">
            <a:hlinkClick r:id="rId9"/>
          </p:cNvPr>
          <p:cNvPicPr/>
          <p:nvPr/>
        </p:nvPicPr>
        <p:blipFill>
          <a:blip r:embed="rId10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220072" y="2348880"/>
            <a:ext cx="1922400" cy="3024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2" descr=" "/>
          <p:cNvPicPr>
            <a:picLocks noChangeArrowheads="1"/>
          </p:cNvPicPr>
          <p:nvPr/>
        </p:nvPicPr>
        <p:blipFill>
          <a:blip r:embed="rId11" cstate="print">
            <a:lum bright="10000" contrast="10000"/>
          </a:blip>
          <a:srcRect t="3276"/>
          <a:stretch>
            <a:fillRect/>
          </a:stretch>
        </p:blipFill>
        <p:spPr bwMode="auto">
          <a:xfrm>
            <a:off x="2087724" y="2348880"/>
            <a:ext cx="1922400" cy="3024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7" descr="0_68816_a4444206_XXL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2348880"/>
            <a:ext cx="1922400" cy="30240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  <p:sndAc>
      <p:stSnd>
        <p:snd r:embed="rId4" name="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9" fill="hold" nodeType="withEffect">
                                  <p:stCondLst>
                                    <p:cond delay="2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3" fill="hold" nodeType="withEffect">
                                  <p:stCondLst>
                                    <p:cond delay="29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28498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3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6470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1432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07207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535782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2068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28498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8884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47" y="292494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5563" y="-30163"/>
            <a:ext cx="9199563" cy="688816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1331640" y="2276872"/>
            <a:ext cx="36724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России рождественские открытки начали воссоздаваться только в конце XX века. Часто это были репродукции со старинных открыток, созданных ещё до революции. </a:t>
            </a:r>
          </a:p>
          <a:p>
            <a:pPr algn="just" fontAlgn="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Сегодня, в нашу современную жизнь вернулась и рождественская открытка. Теперь мы вновь можем увидеть все их многообразие.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119675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t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ВОССОЗДАНИЕ </a:t>
            </a:r>
          </a:p>
          <a:p>
            <a:pPr algn="ctr" fontAlgn="t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РОЖДЕСТВЕНСКОЙ ОТКРЫТКИ</a:t>
            </a:r>
          </a:p>
        </p:txBody>
      </p:sp>
      <p:pic>
        <p:nvPicPr>
          <p:cNvPr id="19468" name="Picture 12" descr="Материалы за Январь 2010 года &quot; Страница 226 &quot; ALLDAY - народный сайт о дизайне" hidden="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342040"/>
            <a:ext cx="4320480" cy="32472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1" name="Picture 1" descr="G:\К открытому занятию РОЖДЕСТВЕНСКАЯ ОТКРЫТКА\открытки\Рисунок1.jpg"/>
          <p:cNvPicPr preferRelativeResize="0">
            <a:picLocks noChangeArrowheads="1"/>
          </p:cNvPicPr>
          <p:nvPr/>
        </p:nvPicPr>
        <p:blipFill>
          <a:blip r:embed="rId8" cstate="print"/>
          <a:srcRect l="3472" t="2281" r="6299" b="3405"/>
          <a:stretch>
            <a:fillRect/>
          </a:stretch>
        </p:blipFill>
        <p:spPr bwMode="auto">
          <a:xfrm>
            <a:off x="5580117" y="2348880"/>
            <a:ext cx="2008800" cy="3056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Прямоугольник 28" hidden="1"/>
          <p:cNvSpPr/>
          <p:nvPr/>
        </p:nvSpPr>
        <p:spPr>
          <a:xfrm>
            <a:off x="1835696" y="2780928"/>
            <a:ext cx="604867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t"/>
            <a:r>
              <a:rPr lang="ru-RU" sz="55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19466" name="Picture 10" descr="КОЛЛЕКЦИЯ НОВОГОДНИХ ОТКРЫТОК - 2. Обсуждение на LiveInternet - Российский Сервис Онлайн-Дневников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7" y="2348880"/>
            <a:ext cx="2008800" cy="3056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http://images.aif.ru/002/957/4102c03af547879a4aaa967f908da76b.jpg"/>
          <p:cNvPicPr preferRelativeResize="0"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2348132"/>
            <a:ext cx="2008810" cy="305789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3" descr="H:\урок\1165241742_Untitled1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7" y="2348880"/>
            <a:ext cx="2008800" cy="3056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Picture 8" descr="Детские открытки советской эпохи Представляю вашему вниманию сборник &quot;Детские открытки советской эпохи&quot;. Приятного просмотра. Ко"/>
          <p:cNvPicPr preferRelativeResize="0"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117" y="2348880"/>
            <a:ext cx="2008800" cy="3056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 descr="ВЕСЁЛЫЕ КАРТИНКИ и ссылки - Страница 407 - Поболтаем. - Форум KERCH.COM.UA - Страница 407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7" y="2348880"/>
            <a:ext cx="2008800" cy="30564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  <p:sndAc>
      <p:stSnd loop="1"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64305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6470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1432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07207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535782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2068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50057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8884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47" y="292494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3"/>
            <a:ext cx="9199563" cy="688816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499992" y="2276872"/>
            <a:ext cx="3528392" cy="3727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Сейчас редко отправляют открытку по почте. Для связи на расстоянии успешно применяются более новые и оперативные средства связи: Интернет, сотовый телефон. Виртуальную открытку переслать значительно легче, а все же открытка из картона как-то милее, в ней больше тепла и человечности.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Но какой бы рождественская открытка не была, просто дарите радость своим родным и близким, знакомым и друзьям!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119675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t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ВОССОЗДАНИЕ </a:t>
            </a:r>
          </a:p>
          <a:p>
            <a:pPr algn="ctr" fontAlgn="t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РОЖДЕСТВЕНСКОЙ ОТКРЫТКИ</a:t>
            </a:r>
          </a:p>
        </p:txBody>
      </p:sp>
      <p:pic>
        <p:nvPicPr>
          <p:cNvPr id="19468" name="Picture 12" descr="Материалы за Январь 2010 года &quot; Страница 226 &quot; ALLDAY - народный сайт о дизайне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708920"/>
            <a:ext cx="3240360" cy="231109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467544" cy="332656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  <p:sndAc>
      <p:stSnd loop="1"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64305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3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556792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6470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1432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07207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5357826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2068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50057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9" descr="90dfec9b25235f851d906a83ccc9ab4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88840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9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47" y="2924944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3" descr="90dfec9b25235f851d906a83ccc9ab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6064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К открытому занятию РОЖДЕСТВЕНСКАЯ ОТКРЫТКА\открытки\ФОН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3"/>
            <a:ext cx="9199563" cy="6888163"/>
          </a:xfrm>
          <a:prstGeom prst="rect">
            <a:avLst/>
          </a:prstGeom>
          <a:noFill/>
        </p:spPr>
      </p:pic>
      <p:sp>
        <p:nvSpPr>
          <p:cNvPr id="32" name="Управляющая кнопка: далее 31">
            <a:hlinkClick r:id="" action="ppaction://hlinkshowjump?jump=endshow" highlightClick="1"/>
          </p:cNvPr>
          <p:cNvSpPr/>
          <p:nvPr/>
        </p:nvSpPr>
        <p:spPr>
          <a:xfrm>
            <a:off x="7847856" y="6381328"/>
            <a:ext cx="1296144" cy="288032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КОНЕЦ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63688" y="2348880"/>
            <a:ext cx="604867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t"/>
            <a:r>
              <a:rPr lang="ru-RU" sz="55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  <p:custDataLst>
      <p:tags r:id="rId1"/>
    </p:custDataLst>
  </p:cSld>
  <p:clrMapOvr>
    <a:masterClrMapping/>
  </p:clrMapOvr>
  <p:transition spd="med">
    <p:zoom/>
    <p:sndAc>
      <p:stSnd loop="1"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5658</TotalTime>
  <Words>392</Words>
  <Application>Microsoft Office PowerPoint</Application>
  <PresentationFormat>Экран (4:3)</PresentationFormat>
  <Paragraphs>40</Paragraphs>
  <Slides>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805575</dc:creator>
  <cp:lastModifiedBy>Александр</cp:lastModifiedBy>
  <cp:revision>586</cp:revision>
  <dcterms:created xsi:type="dcterms:W3CDTF">2015-01-01T20:53:16Z</dcterms:created>
  <dcterms:modified xsi:type="dcterms:W3CDTF">2017-03-30T17:52:37Z</dcterms:modified>
</cp:coreProperties>
</file>