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58" r:id="rId4"/>
    <p:sldId id="262" r:id="rId5"/>
    <p:sldId id="264" r:id="rId6"/>
    <p:sldId id="265" r:id="rId7"/>
    <p:sldId id="263" r:id="rId8"/>
    <p:sldId id="267" r:id="rId9"/>
    <p:sldId id="275" r:id="rId10"/>
    <p:sldId id="276" r:id="rId11"/>
    <p:sldId id="277" r:id="rId12"/>
    <p:sldId id="278" r:id="rId13"/>
    <p:sldId id="279" r:id="rId14"/>
    <p:sldId id="266" r:id="rId15"/>
    <p:sldId id="268" r:id="rId16"/>
    <p:sldId id="269" r:id="rId17"/>
    <p:sldId id="271" r:id="rId18"/>
    <p:sldId id="274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252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D82F-FB5A-4391-8221-D032973D7134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5D144-F7CE-47FF-A49A-F9870F7C32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5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3CDC-2726-4DB1-AA43-483A3F402B3F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CCEC3-DC88-4B60-91BF-21B3D7F983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7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C3BA-183A-4F7B-A0CA-71CEB97CC4F1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6862C-2DFE-4899-99A0-48B9EECF0C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9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FD38-D6B1-4E0E-86B2-993D33616D57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94A5-7760-48E7-98A8-DEB00A596A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1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872E-9102-4F60-A7D1-1DC8CF667503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62E9-9243-4ACB-BDAB-2887425838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7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8B70D-17CA-4DC6-8CA2-C6D2059314B4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48E92989-75FA-4FF3-9EFA-B0DCF26582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40" y="1196752"/>
            <a:ext cx="3545148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atte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/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Проект на тему: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/>
                <a:solidFill>
                  <a:srgbClr val="FF0000"/>
                </a:solidFill>
                <a:latin typeface="+mn-lt"/>
                <a:cs typeface="+mn-cs"/>
              </a:rPr>
              <a:t>«В гостях у сказки»</a:t>
            </a:r>
            <a:endParaRPr lang="ru-RU" sz="2800" b="1" i="1" dirty="0">
              <a:ln/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0" y="2492375"/>
            <a:ext cx="4787900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</a:rPr>
              <a:t>Автор: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воспитатель Фёдорова Ю.П.,</a:t>
            </a:r>
          </a:p>
          <a:p>
            <a:pPr algn="just" eaLnBrk="1" hangingPunct="1">
              <a:lnSpc>
                <a:spcPts val="2500"/>
              </a:lnSpc>
              <a:buFont typeface="Arial" panose="020B0604020202020204" pitchFamily="34" charset="0"/>
              <a:buNone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257100"/>
              </p:ext>
            </p:extLst>
          </p:nvPr>
        </p:nvGraphicFramePr>
        <p:xfrm>
          <a:off x="107503" y="116632"/>
          <a:ext cx="8856984" cy="4785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52328"/>
                <a:gridCol w="2952328"/>
                <a:gridCol w="2952328"/>
              </a:tblGrid>
              <a:tr h="266429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Познавательная деятельность.</a:t>
                      </a:r>
                    </a:p>
                    <a:p>
                      <a:r>
                        <a:rPr lang="ru-RU" sz="1400" b="0" dirty="0" smtClean="0"/>
                        <a:t>Цель: развитие интереса к литературному жанру «Сказка».</a:t>
                      </a:r>
                    </a:p>
                    <a:p>
                      <a:r>
                        <a:rPr lang="ru-RU" sz="1400" b="0" dirty="0" smtClean="0"/>
                        <a:t>Задачи: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/>
                        <a:t>развитие у детей познавательной активности, творческих способностей, коммуникативных навыков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/>
                        <a:t>совершенствование звукопроизношения, выразительности и связной речи детей</a:t>
                      </a:r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r>
                        <a:rPr lang="ru-RU" sz="1400" b="1" dirty="0" smtClean="0"/>
                        <a:t>Конструирование</a:t>
                      </a:r>
                      <a:r>
                        <a:rPr lang="ru-RU" sz="1400" b="1" baseline="0" dirty="0" smtClean="0"/>
                        <a:t>.</a:t>
                      </a:r>
                    </a:p>
                    <a:p>
                      <a:r>
                        <a:rPr lang="ru-RU" sz="1400" b="0" baseline="0" dirty="0" smtClean="0"/>
                        <a:t>Цель: вызвать у детей эмоциональное отношение к постройке.</a:t>
                      </a:r>
                      <a:endParaRPr lang="ru-RU" sz="1400" b="0" dirty="0" smtClean="0"/>
                    </a:p>
                    <a:p>
                      <a:r>
                        <a:rPr lang="ru-RU" sz="1400" b="0" dirty="0" smtClean="0"/>
                        <a:t>Задачи: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dirty="0" smtClean="0"/>
                        <a:t>развивать мелкую мускулатуру рук</a:t>
                      </a:r>
                      <a:r>
                        <a:rPr lang="ru-RU" sz="1400" b="0" baseline="0" dirty="0" smtClean="0"/>
                        <a:t> – подготовка детей к письму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/>
                        <a:t>побуждать детей к творческой  фантазии</a:t>
                      </a:r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Ситуативная беседа «Зачем мы читаем сказки?».</a:t>
                      </a:r>
                    </a:p>
                    <a:p>
                      <a:r>
                        <a:rPr lang="ru-RU" sz="1400" b="0" dirty="0" smtClean="0"/>
                        <a:t>Беседа о домиках сказочных героев.</a:t>
                      </a:r>
                    </a:p>
                    <a:p>
                      <a:r>
                        <a:rPr lang="ru-RU" sz="1400" b="0" dirty="0" smtClean="0"/>
                        <a:t>Игра – драматизация «Лиса и заяц».</a:t>
                      </a:r>
                    </a:p>
                    <a:p>
                      <a:r>
                        <a:rPr lang="ru-RU" sz="1400" b="0" dirty="0" smtClean="0"/>
                        <a:t>Игровые ситуации на обучение «Может ли Снегурочка жить летом»,</a:t>
                      </a:r>
                      <a:r>
                        <a:rPr lang="ru-RU" sz="1400" b="0" baseline="0" dirty="0" smtClean="0"/>
                        <a:t> «Может ли Баба-Яга быть доброй».</a:t>
                      </a:r>
                    </a:p>
                    <a:p>
                      <a:r>
                        <a:rPr lang="ru-RU" sz="1400" b="0" baseline="0" dirty="0" smtClean="0"/>
                        <a:t>С</a:t>
                      </a:r>
                      <a:r>
                        <a:rPr lang="en-US" sz="1400" b="0" baseline="0" dirty="0" smtClean="0"/>
                        <a:t>/</a:t>
                      </a:r>
                      <a:r>
                        <a:rPr lang="ru-RU" sz="1400" b="0" baseline="0" dirty="0" smtClean="0"/>
                        <a:t>р игра «Поход в театр».</a:t>
                      </a:r>
                    </a:p>
                    <a:p>
                      <a:r>
                        <a:rPr lang="ru-RU" sz="1400" b="0" baseline="0" dirty="0" smtClean="0"/>
                        <a:t>Д</a:t>
                      </a:r>
                      <a:r>
                        <a:rPr lang="en-US" sz="1400" b="0" baseline="0" dirty="0" smtClean="0"/>
                        <a:t>/</a:t>
                      </a:r>
                      <a:r>
                        <a:rPr lang="ru-RU" sz="1400" b="0" baseline="0" dirty="0" smtClean="0"/>
                        <a:t>и «Бывает – не бывает».</a:t>
                      </a:r>
                    </a:p>
                    <a:p>
                      <a:r>
                        <a:rPr lang="ru-RU" sz="1400" b="0" baseline="0" dirty="0" smtClean="0"/>
                        <a:t>Д</a:t>
                      </a:r>
                      <a:r>
                        <a:rPr lang="en-US" sz="1400" b="0" baseline="0" dirty="0" smtClean="0"/>
                        <a:t>/</a:t>
                      </a:r>
                      <a:r>
                        <a:rPr lang="ru-RU" sz="1400" b="0" baseline="0" dirty="0" smtClean="0"/>
                        <a:t>и «Кто что ест?», «Чей хвост?».</a:t>
                      </a:r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r>
                        <a:rPr lang="ru-RU" sz="1400" b="0" dirty="0" smtClean="0"/>
                        <a:t>Построение теремка к </a:t>
                      </a:r>
                      <a:r>
                        <a:rPr lang="ru-RU" sz="1400" b="0" dirty="0" err="1" smtClean="0"/>
                        <a:t>р.н.с</a:t>
                      </a:r>
                      <a:r>
                        <a:rPr lang="ru-RU" sz="1400" b="0" dirty="0" smtClean="0"/>
                        <a:t>.</a:t>
                      </a:r>
                      <a:r>
                        <a:rPr lang="ru-RU" sz="1400" b="0" baseline="0" dirty="0" smtClean="0"/>
                        <a:t> «Теремок».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Игра – импровизация «Превращение» (ребёнок «заколдовывает» ребёнка в понравившегося героя сказки).</a:t>
                      </a:r>
                    </a:p>
                    <a:p>
                      <a:r>
                        <a:rPr lang="ru-RU" sz="1400" b="0" dirty="0" smtClean="0"/>
                        <a:t>Д</a:t>
                      </a:r>
                      <a:r>
                        <a:rPr lang="en-US" sz="1400" b="0" dirty="0" smtClean="0"/>
                        <a:t>/</a:t>
                      </a:r>
                      <a:r>
                        <a:rPr lang="ru-RU" sz="1400" b="0" dirty="0" smtClean="0"/>
                        <a:t>и «Придумай</a:t>
                      </a:r>
                      <a:r>
                        <a:rPr lang="ru-RU" sz="1400" b="0" baseline="0" dirty="0" smtClean="0"/>
                        <a:t> загадку о сказочном герое», «Расскажи нам – кто добрый, кто злой, кто хитрый?».</a:t>
                      </a:r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«Рыжая лисичка» (оригами).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1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739323"/>
              </p:ext>
            </p:extLst>
          </p:nvPr>
        </p:nvGraphicFramePr>
        <p:xfrm>
          <a:off x="179511" y="116630"/>
          <a:ext cx="8784978" cy="3505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8326"/>
                <a:gridCol w="2928326"/>
                <a:gridCol w="2928326"/>
              </a:tblGrid>
              <a:tr h="173322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Социально-коммуникативное развитие.</a:t>
                      </a:r>
                    </a:p>
                    <a:p>
                      <a:r>
                        <a:rPr lang="ru-RU" sz="1400" b="0" dirty="0" smtClean="0"/>
                        <a:t>Цель: вспомнить и закрепить знания в обращении с книгой и в общественных местах.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Беседа-рассуждение с детьми «Знакомство со сказкой».</a:t>
                      </a:r>
                    </a:p>
                    <a:p>
                      <a:r>
                        <a:rPr lang="ru-RU" sz="1400" b="0" dirty="0" smtClean="0"/>
                        <a:t>Рассматривание репродукций</a:t>
                      </a:r>
                      <a:r>
                        <a:rPr lang="ru-RU" sz="1400" b="0" baseline="0" dirty="0" smtClean="0"/>
                        <a:t> картин художников-иллюстраторов.</a:t>
                      </a:r>
                    </a:p>
                    <a:p>
                      <a:r>
                        <a:rPr lang="ru-RU" sz="1400" b="0" baseline="0" dirty="0" smtClean="0"/>
                        <a:t>Составить, записать и зарисовать свою сказку дома с родителями.</a:t>
                      </a:r>
                    </a:p>
                    <a:p>
                      <a:r>
                        <a:rPr lang="ru-RU" sz="1400" b="0" baseline="0" dirty="0" smtClean="0"/>
                        <a:t>Составление книжек – малышек «Мой любимый герой», «Моя любимая сказка».</a:t>
                      </a:r>
                    </a:p>
                    <a:p>
                      <a:r>
                        <a:rPr lang="ru-RU" sz="1400" b="0" baseline="0" dirty="0" smtClean="0"/>
                        <a:t>Просмотр видеофильмов по сказкам.</a:t>
                      </a:r>
                    </a:p>
                    <a:p>
                      <a:r>
                        <a:rPr lang="ru-RU" sz="1400" b="0" baseline="0" dirty="0" smtClean="0"/>
                        <a:t>Экскурсия в библиотеку «Где живут сказки».</a:t>
                      </a:r>
                    </a:p>
                    <a:p>
                      <a:r>
                        <a:rPr lang="ru-RU" sz="1400" b="0" baseline="0" dirty="0" smtClean="0"/>
                        <a:t>Рассказ библиотекаря «</a:t>
                      </a:r>
                      <a:r>
                        <a:rPr lang="ru-RU" sz="1400" b="0" baseline="0" dirty="0" err="1" smtClean="0"/>
                        <a:t>Книжкин</a:t>
                      </a:r>
                      <a:r>
                        <a:rPr lang="ru-RU" sz="1400" b="0" baseline="0" dirty="0" smtClean="0"/>
                        <a:t> дом».</a:t>
                      </a:r>
                    </a:p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Д</a:t>
                      </a:r>
                      <a:r>
                        <a:rPr lang="en-US" sz="1400" b="0" dirty="0" smtClean="0"/>
                        <a:t>/</a:t>
                      </a:r>
                      <a:r>
                        <a:rPr lang="ru-RU" sz="1400" b="0" dirty="0" smtClean="0"/>
                        <a:t>и «Поиграем в сказку».</a:t>
                      </a:r>
                    </a:p>
                    <a:p>
                      <a:r>
                        <a:rPr lang="ru-RU" sz="1400" b="0" dirty="0" smtClean="0"/>
                        <a:t>Настольный</a:t>
                      </a:r>
                      <a:r>
                        <a:rPr lang="ru-RU" sz="1400" b="0" baseline="0" dirty="0" smtClean="0"/>
                        <a:t> театр «Репка», «Волк и семеро козлят».</a:t>
                      </a:r>
                    </a:p>
                    <a:p>
                      <a:r>
                        <a:rPr lang="ru-RU" sz="1400" b="0" baseline="0" dirty="0" smtClean="0"/>
                        <a:t>Д</a:t>
                      </a:r>
                      <a:r>
                        <a:rPr lang="en-US" sz="1400" b="0" baseline="0" dirty="0" smtClean="0"/>
                        <a:t>/</a:t>
                      </a:r>
                      <a:r>
                        <a:rPr lang="ru-RU" sz="1400" b="0" baseline="0" dirty="0" smtClean="0"/>
                        <a:t>и «Расскажи сказку по картинке», «Из какой я сказки?»</a:t>
                      </a:r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Рассматривание иллюстраций на обложках книг.</a:t>
                      </a:r>
                    </a:p>
                    <a:p>
                      <a:r>
                        <a:rPr lang="ru-RU" sz="1400" b="0" baseline="0" dirty="0" smtClean="0"/>
                        <a:t>Игровая ситуация «Волшебное дерево».</a:t>
                      </a:r>
                    </a:p>
                    <a:p>
                      <a:r>
                        <a:rPr lang="ru-RU" sz="1400" b="0" baseline="0" dirty="0" smtClean="0"/>
                        <a:t>Настольно-печатные игры: «Мои любимые сказки», «Сказочные герои».</a:t>
                      </a:r>
                    </a:p>
                    <a:p>
                      <a:r>
                        <a:rPr lang="ru-RU" sz="1400" b="0" baseline="0" dirty="0" smtClean="0"/>
                        <a:t>Театральные игры.</a:t>
                      </a:r>
                    </a:p>
                    <a:p>
                      <a:r>
                        <a:rPr lang="ru-RU" sz="1400" b="0" baseline="0" dirty="0" smtClean="0"/>
                        <a:t>Игры - драматизации.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2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768198"/>
              </p:ext>
            </p:extLst>
          </p:nvPr>
        </p:nvGraphicFramePr>
        <p:xfrm>
          <a:off x="323529" y="116632"/>
          <a:ext cx="8424936" cy="6705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08312"/>
                <a:gridCol w="2808312"/>
                <a:gridCol w="2808312"/>
              </a:tblGrid>
              <a:tr h="662473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Художественно-эстетическое развитие.</a:t>
                      </a:r>
                      <a:endParaRPr lang="ru-RU" sz="1400" b="0" dirty="0" smtClean="0"/>
                    </a:p>
                    <a:p>
                      <a:r>
                        <a:rPr lang="ru-RU" sz="1400" b="0" u="sng" dirty="0" smtClean="0"/>
                        <a:t>Рисование.</a:t>
                      </a:r>
                    </a:p>
                    <a:p>
                      <a:r>
                        <a:rPr lang="ru-RU" sz="1400" b="0" u="none" dirty="0" smtClean="0"/>
                        <a:t>Занятие1.</a:t>
                      </a:r>
                    </a:p>
                    <a:p>
                      <a:r>
                        <a:rPr lang="ru-RU" sz="1400" b="0" u="none" dirty="0" smtClean="0"/>
                        <a:t>Цель:</a:t>
                      </a:r>
                      <a:r>
                        <a:rPr lang="ru-RU" sz="1400" b="0" u="none" baseline="0" dirty="0" smtClean="0"/>
                        <a:t> создать детям условия для отражения в рисунках впечатлений от сказки.</a:t>
                      </a:r>
                    </a:p>
                    <a:p>
                      <a:r>
                        <a:rPr lang="ru-RU" sz="1400" b="0" u="none" baseline="0" dirty="0" smtClean="0"/>
                        <a:t>Задачи: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u="none" baseline="0" dirty="0" smtClean="0"/>
                        <a:t>формировать интерес детей к работе разными изобразительными материалами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u="none" baseline="0" dirty="0" smtClean="0"/>
                        <a:t>развивать эмоциональную отзывчивость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0" u="none" baseline="0" dirty="0" smtClean="0"/>
                        <a:t>Занятие2.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0" u="none" baseline="0" dirty="0" smtClean="0"/>
                        <a:t>Задачи: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u="none" baseline="0" dirty="0" smtClean="0"/>
                        <a:t>развивать чувство цвета, уверенность в работе с акварелью, используя кисти двух размеров (толстую и тонкую)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u="none" baseline="0" dirty="0" smtClean="0"/>
                        <a:t>развивать творческое воображение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400" b="0" u="sng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0" u="sng" baseline="0" dirty="0" smtClean="0"/>
                        <a:t>Лепка.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0" u="none" baseline="0" dirty="0" smtClean="0"/>
                        <a:t>Цель: развивать мелкую моторику рук.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400" b="0" u="none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ru-RU" sz="1400" b="0" u="none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400" b="0" u="none" baseline="0" dirty="0" smtClean="0"/>
                    </a:p>
                    <a:p>
                      <a:endParaRPr lang="ru-RU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Рисование</a:t>
                      </a:r>
                      <a:r>
                        <a:rPr lang="ru-RU" sz="1400" b="0" baseline="0" dirty="0" smtClean="0"/>
                        <a:t> по сказкам: «Три медведя», «Гуси-лебеди», «</a:t>
                      </a:r>
                      <a:r>
                        <a:rPr lang="ru-RU" sz="1400" b="0" baseline="0" dirty="0" err="1" smtClean="0"/>
                        <a:t>Заюшкина</a:t>
                      </a:r>
                      <a:r>
                        <a:rPr lang="ru-RU" sz="1400" b="0" baseline="0" dirty="0" smtClean="0"/>
                        <a:t> избушка», «Снегурочка» (акварель, восковые мелки. Цветные карандаши).</a:t>
                      </a:r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Рисование по сказке </a:t>
                      </a:r>
                      <a:r>
                        <a:rPr lang="ru-RU" sz="1400" b="0" baseline="0" dirty="0" err="1" smtClean="0"/>
                        <a:t>В.Катаева</a:t>
                      </a:r>
                      <a:r>
                        <a:rPr lang="ru-RU" sz="1400" b="0" baseline="0" dirty="0" smtClean="0"/>
                        <a:t> «Цветик-</a:t>
                      </a:r>
                      <a:r>
                        <a:rPr lang="ru-RU" sz="1400" b="0" baseline="0" dirty="0" err="1" smtClean="0"/>
                        <a:t>семицветик</a:t>
                      </a:r>
                      <a:r>
                        <a:rPr lang="ru-RU" sz="1400" b="0" baseline="0" dirty="0" smtClean="0"/>
                        <a:t>».</a:t>
                      </a:r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Рисование сказочных героев к сказке «Теремок».</a:t>
                      </a:r>
                    </a:p>
                    <a:p>
                      <a:r>
                        <a:rPr lang="ru-RU" sz="1400" b="0" baseline="0" dirty="0" smtClean="0"/>
                        <a:t>Рисование афиши к сказке «Теремок».</a:t>
                      </a:r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Лепка: «Сказочная поляна», «Волшебная яблоня с яблоками».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Свободное рисование на тему «Моя любимая сказка».</a:t>
                      </a:r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r>
                        <a:rPr lang="ru-RU" sz="1400" b="0" dirty="0" smtClean="0"/>
                        <a:t>Свободное</a:t>
                      </a:r>
                      <a:r>
                        <a:rPr lang="ru-RU" sz="1400" b="0" baseline="0" dirty="0" smtClean="0"/>
                        <a:t> рисование на тему «Мой любимый сказочный герой».</a:t>
                      </a:r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endParaRPr lang="ru-RU" sz="1400" b="0" baseline="0" dirty="0" smtClean="0"/>
                    </a:p>
                    <a:p>
                      <a:r>
                        <a:rPr lang="ru-RU" sz="1400" b="0" baseline="0" dirty="0" smtClean="0"/>
                        <a:t>Лепка из пластилина сказочных героев: лиса, волк, медведь, заяц и др.</a:t>
                      </a:r>
                      <a:endParaRPr lang="ru-RU" sz="1400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0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597648"/>
              </p:ext>
            </p:extLst>
          </p:nvPr>
        </p:nvGraphicFramePr>
        <p:xfrm>
          <a:off x="179511" y="116632"/>
          <a:ext cx="8712969" cy="43106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04323"/>
                <a:gridCol w="2904323"/>
                <a:gridCol w="2904323"/>
              </a:tblGrid>
              <a:tr h="1872208">
                <a:tc>
                  <a:txBody>
                    <a:bodyPr/>
                    <a:lstStyle/>
                    <a:p>
                      <a:r>
                        <a:rPr lang="ru-RU" sz="1400" b="0" u="sng" dirty="0" smtClean="0"/>
                        <a:t>Аппликация.</a:t>
                      </a:r>
                    </a:p>
                    <a:p>
                      <a:r>
                        <a:rPr lang="ru-RU" sz="1400" b="0" u="none" dirty="0" smtClean="0"/>
                        <a:t>Цель: упражнять детей в работе с ножницами.</a:t>
                      </a:r>
                    </a:p>
                    <a:p>
                      <a:r>
                        <a:rPr lang="ru-RU" sz="1400" b="0" u="none" dirty="0" smtClean="0"/>
                        <a:t>Задачи: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u="none" baseline="0" dirty="0" smtClean="0"/>
                        <a:t>развивать уверенность в работе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u="none" baseline="0" dirty="0" smtClean="0"/>
                        <a:t>воспитывать бережное отношение к продуктам собственной деятельности</a:t>
                      </a:r>
                      <a:endParaRPr lang="ru-RU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Работа с нарисованными сказочными героями по сказке «Теремок».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Вырезание</a:t>
                      </a:r>
                      <a:r>
                        <a:rPr lang="ru-RU" sz="1400" b="0" baseline="0" dirty="0" smtClean="0"/>
                        <a:t> и склеивание героев для сказки «Теремок».</a:t>
                      </a:r>
                      <a:endParaRPr lang="ru-RU" sz="1400" b="0" dirty="0"/>
                    </a:p>
                  </a:txBody>
                  <a:tcPr/>
                </a:tc>
              </a:tr>
              <a:tr h="78317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Физическое развитие.</a:t>
                      </a:r>
                    </a:p>
                    <a:p>
                      <a:r>
                        <a:rPr lang="ru-RU" sz="1400" b="0" dirty="0" smtClean="0"/>
                        <a:t>Цель: сохранять</a:t>
                      </a:r>
                      <a:r>
                        <a:rPr lang="ru-RU" sz="1400" b="0" baseline="0" dirty="0" smtClean="0"/>
                        <a:t> и укреплять здоровье детей, обеспечивать их полноценное физическое развитие.</a:t>
                      </a:r>
                      <a:endParaRPr lang="ru-RU" sz="1400" b="0" dirty="0" smtClean="0"/>
                    </a:p>
                    <a:p>
                      <a:endParaRPr lang="ru-RU" sz="1400" b="0" dirty="0" smtClean="0"/>
                    </a:p>
                    <a:p>
                      <a:r>
                        <a:rPr lang="ru-RU" sz="1400" b="0" dirty="0" smtClean="0"/>
                        <a:t>Задачи: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dirty="0" smtClean="0"/>
                        <a:t>укрепление мышц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dirty="0" smtClean="0"/>
                        <a:t>развитие</a:t>
                      </a:r>
                      <a:r>
                        <a:rPr lang="ru-RU" sz="1400" b="0" baseline="0" dirty="0" smtClean="0"/>
                        <a:t> быстроты реакции, координации, гибкости, ловкости, силы и др.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Гимнастика для глаз</a:t>
                      </a:r>
                      <a:r>
                        <a:rPr lang="ru-RU" sz="1400" baseline="0" dirty="0" smtClean="0"/>
                        <a:t> «Вверх морковку подними…».</a:t>
                      </a:r>
                    </a:p>
                    <a:p>
                      <a:r>
                        <a:rPr lang="ru-RU" sz="1400" baseline="0" dirty="0" smtClean="0"/>
                        <a:t>Пальчиковая гимнастика «Зайчики».</a:t>
                      </a:r>
                    </a:p>
                    <a:p>
                      <a:r>
                        <a:rPr lang="ru-RU" sz="1400" baseline="0" dirty="0" smtClean="0"/>
                        <a:t>Ходьба змейкой по залу.</a:t>
                      </a:r>
                    </a:p>
                    <a:p>
                      <a:r>
                        <a:rPr lang="ru-RU" sz="1400" baseline="0" dirty="0" smtClean="0"/>
                        <a:t>Лёгкий бег вокруг кеглей.</a:t>
                      </a:r>
                    </a:p>
                    <a:p>
                      <a:r>
                        <a:rPr lang="ru-RU" sz="1400" baseline="0" dirty="0" smtClean="0"/>
                        <a:t>Эстафета «Сбей кеглю».</a:t>
                      </a:r>
                    </a:p>
                    <a:p>
                      <a:r>
                        <a:rPr lang="ru-RU" sz="1400" baseline="0" dirty="0" smtClean="0"/>
                        <a:t>Отгадывание загадок про зайца.</a:t>
                      </a:r>
                    </a:p>
                    <a:p>
                      <a:r>
                        <a:rPr lang="ru-RU" sz="1400" baseline="0" dirty="0" smtClean="0"/>
                        <a:t>П</a:t>
                      </a:r>
                      <a:r>
                        <a:rPr lang="en-US" sz="1400" baseline="0" dirty="0" smtClean="0"/>
                        <a:t>/</a:t>
                      </a:r>
                      <a:r>
                        <a:rPr lang="ru-RU" sz="1400" baseline="0" dirty="0" smtClean="0"/>
                        <a:t>и «Бездомный заяц», «Подбрось-поймай», «Охотники и зайцы».</a:t>
                      </a:r>
                    </a:p>
                    <a:p>
                      <a:endParaRPr lang="ru-RU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8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Книжкин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дом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Мини - библиотека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t="3983" r="1990" b="4271"/>
          <a:stretch/>
        </p:blipFill>
        <p:spPr>
          <a:xfrm>
            <a:off x="107504" y="2348880"/>
            <a:ext cx="442805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3735" r="2300" b="2823"/>
          <a:stretch/>
        </p:blipFill>
        <p:spPr>
          <a:xfrm>
            <a:off x="4546283" y="1772816"/>
            <a:ext cx="449535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261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Поход в библиотеку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(ДК им. Т. Фрунзе)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69674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26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35988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39248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398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Самостоятельная деятельность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1"/>
          <a:stretch/>
        </p:blipFill>
        <p:spPr>
          <a:xfrm>
            <a:off x="107504" y="1268760"/>
            <a:ext cx="360040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6"/>
          <a:stretch/>
        </p:blipFill>
        <p:spPr>
          <a:xfrm>
            <a:off x="3779912" y="1556792"/>
            <a:ext cx="5256584" cy="360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64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Родители вместе с детьми делают поделки по сказкам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4536504" cy="49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18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Показ сказки «Теремок» перед детьми младшей группы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6768752" cy="49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70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Актуальность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Необходимость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приобщения детей к чтению бесспорна. Книга помогает познавать окружающий мир, помогает овладеть речью, совершенствует ум ребёнка. Сказка – явление уникальное. В сказочном мире всё необычно: животные, наделённые человеческими качествами, предметы, имеющие волшебные свойства и помогающие героям и многое другое. В течение многих столетий сказка учила добру, справедливости, героизму, любви. Давала знание об окружающем мире, воспитывала нравственно, «наставляла» уму-разуму.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  Знакомство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детей со сказкой способствует духовному, нравственному, патриотическому воспитанию дошкольников и в будущем они сумеют сохранить все культурные ценности нашей Родины.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0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0" y="116632"/>
            <a:ext cx="38404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63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3" y="3162702"/>
            <a:ext cx="3672408" cy="289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11" y="3187610"/>
            <a:ext cx="3954185" cy="296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921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3"/>
          <a:stretch/>
        </p:blipFill>
        <p:spPr>
          <a:xfrm>
            <a:off x="323528" y="1268760"/>
            <a:ext cx="8496944" cy="537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602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9854" y="476672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Тип проекта: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краткосрочный, познавательно– творческий, групповой.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Продолжительность: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две недели.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 характеру контактов: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 рамках ДОУ, семья, социум – библиотека.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Цели: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-расширять представление детей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о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народных и авторский сказках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-раскрытие ценностей совместного творчества детей и их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034682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Задачи: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-создание условий для активного использования сказок в творческой деятельности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детей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-развивать образное мышление, фантазию, творческие способности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-развивать речь, воображение и мышление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обогащать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словарный запас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-формировать умение инсценировать эпизоды сказок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-воспитывать культуру речи,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формировать умение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детей рассуждать, развивать умение, применять свои знания в беседе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-узнавать сказки по загадкам, костюмам, персонажам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-развитие совместного творчества родителей и детей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-заинтересовать родителей жизнью группы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302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Участники проекта: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дети подготовительной  группы №10 «Капельки», воспитатели, родители, библиотекарь. 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Основные этапы реализации проекта: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-опрос родителей и детей о том, какие сказки они прочитали за последнее время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-обсуждение проекта, выяснение необходимых средств для реализации проекта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-подбор сказок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-подбор материала для продуктивной и творческой деятельности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-связь с социумом (поход в библиотеку)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/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Предполагаемое распределение ролей в проекте: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Воспитатели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– организуют НОД по теме проекта, оформление.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Дети – участвуют в познавательной деятельности, создают творческие работы, участвуют в театральном представлении.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Родители совместно с детьми – читают произведения, делают поделки своими руками.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0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4162474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Предполагаемый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результат: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-повышение интереса к чтению книг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-повышение уровня речевого развития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-выставка творческих работ детей (рисунки, поделки, книжки – малышки, отреставрированные книги)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-проявление потребности посещать библиотеку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-участие родителей в совместной продуктивной деятельности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Ответы детей на вопросы воспитателя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Что мы знаем о сказках?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-в сказке добро всегда побеждает зло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-в сказке животные могут говорить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-в сказке живёт Баба Яга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Что мы хотим узнать?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-кто сочиняет сказки?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Где мы можем узнать о сказках?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-в библиотеке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-из телевизора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3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702407"/>
              </p:ext>
            </p:extLst>
          </p:nvPr>
        </p:nvGraphicFramePr>
        <p:xfrm>
          <a:off x="179512" y="260648"/>
          <a:ext cx="8712969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Образовательная деятельность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Совместная деятельность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Самостоятельная деятельность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98720">
                <a:tc>
                  <a:txBody>
                    <a:bodyPr/>
                    <a:lstStyle/>
                    <a:p>
                      <a:r>
                        <a:rPr lang="ru-RU" sz="1400" b="1" u="none" dirty="0" smtClean="0"/>
                        <a:t>Речевое развитие.</a:t>
                      </a:r>
                    </a:p>
                    <a:p>
                      <a:r>
                        <a:rPr lang="ru-RU" sz="1400" dirty="0" smtClean="0"/>
                        <a:t>НОД 1.</a:t>
                      </a:r>
                    </a:p>
                    <a:p>
                      <a:r>
                        <a:rPr lang="ru-RU" sz="1400" dirty="0" smtClean="0"/>
                        <a:t>Цель:</a:t>
                      </a:r>
                      <a:r>
                        <a:rPr lang="ru-RU" sz="1400" baseline="0" dirty="0" smtClean="0"/>
                        <a:t> обобщить представление детей о сказке.</a:t>
                      </a:r>
                    </a:p>
                    <a:p>
                      <a:r>
                        <a:rPr lang="ru-RU" sz="1400" baseline="0" dirty="0" smtClean="0"/>
                        <a:t>Задачи: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/>
                        <a:t>развивать воображение и творческое мышление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/>
                        <a:t>развивать логическое мышление, слуховое внимание и память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НОД 2.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Задачи: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/>
                        <a:t>развивать речевой слух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/>
                        <a:t>развивать навыки составления описательного рассказа по схеме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/>
                        <a:t>развивать связную речь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НОД3-4.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Задачи: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- Учить создавать выразительные образы с помощью мимики, жестов, интонации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Беседа:</a:t>
                      </a:r>
                      <a:r>
                        <a:rPr lang="ru-RU" sz="1400" baseline="0" dirty="0" smtClean="0"/>
                        <a:t> «</a:t>
                      </a:r>
                      <a:r>
                        <a:rPr lang="ru-RU" sz="1400" dirty="0" smtClean="0"/>
                        <a:t>Каких</a:t>
                      </a:r>
                      <a:r>
                        <a:rPr lang="ru-RU" sz="1400" baseline="0" dirty="0" smtClean="0"/>
                        <a:t> авторов сказок вы знаете?»</a:t>
                      </a:r>
                    </a:p>
                    <a:p>
                      <a:r>
                        <a:rPr lang="ru-RU" sz="1400" baseline="0" dirty="0" smtClean="0"/>
                        <a:t>Д</a:t>
                      </a:r>
                      <a:r>
                        <a:rPr lang="en-US" sz="1400" baseline="0" dirty="0" smtClean="0"/>
                        <a:t>/</a:t>
                      </a:r>
                      <a:r>
                        <a:rPr lang="ru-RU" sz="1400" baseline="0" dirty="0" smtClean="0"/>
                        <a:t>и: «Составь сказку», «Узнай героя по описанию».</a:t>
                      </a:r>
                    </a:p>
                    <a:p>
                      <a:r>
                        <a:rPr lang="ru-RU" sz="1400" baseline="0" dirty="0" smtClean="0"/>
                        <a:t>Игра «Лукошко со сказками».</a:t>
                      </a:r>
                    </a:p>
                    <a:p>
                      <a:r>
                        <a:rPr lang="ru-RU" sz="1400" baseline="0" dirty="0" smtClean="0"/>
                        <a:t>Игры на развитие памяти: «Послушай, запомни и назови», «Что лишнее?», «Посмотри и назови», «Что пропало?».</a:t>
                      </a:r>
                    </a:p>
                    <a:p>
                      <a:endParaRPr lang="ru-RU" sz="1400" baseline="0" dirty="0" smtClean="0"/>
                    </a:p>
                    <a:p>
                      <a:endParaRPr lang="ru-RU" sz="1400" baseline="0" dirty="0" smtClean="0"/>
                    </a:p>
                    <a:p>
                      <a:r>
                        <a:rPr lang="ru-RU" sz="1400" baseline="0" dirty="0" smtClean="0"/>
                        <a:t>Загадки по сказкам.</a:t>
                      </a:r>
                    </a:p>
                    <a:p>
                      <a:r>
                        <a:rPr lang="ru-RU" sz="1400" baseline="0" dirty="0" smtClean="0"/>
                        <a:t>Беседа «Чему может научить сказка».</a:t>
                      </a:r>
                    </a:p>
                    <a:p>
                      <a:r>
                        <a:rPr lang="ru-RU" sz="1400" baseline="0" dirty="0" smtClean="0"/>
                        <a:t>Игра-драматизация «</a:t>
                      </a:r>
                      <a:r>
                        <a:rPr lang="ru-RU" sz="1400" baseline="0" dirty="0" err="1" smtClean="0"/>
                        <a:t>Дюймовочка</a:t>
                      </a:r>
                      <a:r>
                        <a:rPr lang="ru-RU" sz="1400" baseline="0" dirty="0" smtClean="0"/>
                        <a:t>» (дети разыгрывают сценки диалогов героев сказки).</a:t>
                      </a:r>
                    </a:p>
                    <a:p>
                      <a:endParaRPr lang="ru-RU" sz="1400" baseline="0" dirty="0" smtClean="0"/>
                    </a:p>
                    <a:p>
                      <a:endParaRPr lang="ru-RU" sz="1400" baseline="0" dirty="0" smtClean="0"/>
                    </a:p>
                    <a:p>
                      <a:endParaRPr lang="ru-RU" sz="1400" baseline="0" dirty="0" smtClean="0"/>
                    </a:p>
                    <a:p>
                      <a:r>
                        <a:rPr lang="ru-RU" sz="1400" baseline="0" dirty="0" smtClean="0"/>
                        <a:t>Чтение-воспроизведение и обыгрывание сказки «Теремок».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Рассматривание иллюстраций,</a:t>
                      </a:r>
                      <a:r>
                        <a:rPr lang="ru-RU" sz="1400" baseline="0" dirty="0" smtClean="0"/>
                        <a:t> картин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Паззлы</a:t>
                      </a:r>
                      <a:r>
                        <a:rPr lang="ru-RU" sz="1400" baseline="0" dirty="0" smtClean="0"/>
                        <a:t> «Собери и назови сказку».</a:t>
                      </a:r>
                    </a:p>
                    <a:p>
                      <a:endParaRPr lang="ru-RU" sz="1400" baseline="0" dirty="0" smtClean="0"/>
                    </a:p>
                    <a:p>
                      <a:endParaRPr lang="ru-RU" sz="1400" baseline="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5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НИВЕРСАЛЬНЫЙ ЕЖИКИ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43219_lJK</Template>
  <TotalTime>266</TotalTime>
  <Words>1100</Words>
  <Application>Microsoft Office PowerPoint</Application>
  <PresentationFormat>Экран (4:3)</PresentationFormat>
  <Paragraphs>195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УНИВЕРСАЛЬНЫЙ ЕЖИКИ</vt:lpstr>
      <vt:lpstr>Презентация PowerPoint</vt:lpstr>
      <vt:lpstr>Актуальность</vt:lpstr>
      <vt:lpstr>Презентация PowerPoint</vt:lpstr>
      <vt:lpstr>Задачи: -создание условий для активного использования сказок в творческой деятельности детей -развивать образное мышление, фантазию, творческие способности -развивать речь, воображение и мышление -обогащать словарный запас -формировать умение инсценировать эпизоды сказок -воспитывать культуру речи, формировать умение детей рассуждать, развивать умение, применять свои знания в беседе -узнавать сказки по загадкам, костюмам, персонажам -развитие совместного творчества родителей и детей -заинтересовать родителей жизнью группы    </vt:lpstr>
      <vt:lpstr>Участники проекта: дети подготовительной  группы №10 «Капельки», воспитатели, родители, библиотекарь.  Основные этапы реализации проекта: -опрос родителей и детей о том, какие сказки они прочитали за последнее время -обсуждение проекта, выяснение необходимых средств для реализации проекта -подбор сказок -подбор материала для продуктивной и творческой деятельности -связь с социумом (поход в библиотеку) </vt:lpstr>
      <vt:lpstr>Предполагаемое распределение ролей в проекте: </vt:lpstr>
      <vt:lpstr>Предполагаемый результат: -повышение интереса к чтению книг -повышение уровня речевого развития -выставка творческих работ детей (рисунки, поделки, книжки – малышки, отреставрированные книги) -проявление потребности посещать библиотеку -участие родителей в совместной продуктивной деятельности </vt:lpstr>
      <vt:lpstr>Ответы детей на вопросы воспитателя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Книжкин дом Мини - библиотека </vt:lpstr>
      <vt:lpstr>Поход в библиотеку (ДК им. Т. Фрунзе)</vt:lpstr>
      <vt:lpstr>Презентация PowerPoint</vt:lpstr>
      <vt:lpstr>Самостоятельная деятельность</vt:lpstr>
      <vt:lpstr>Родители вместе с детьми делают поделки по сказкам</vt:lpstr>
      <vt:lpstr>Показ сказки «Теремок» перед детьми младшей группы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</dc:creator>
  <cp:lastModifiedBy>Lenovo</cp:lastModifiedBy>
  <cp:revision>32</cp:revision>
  <dcterms:created xsi:type="dcterms:W3CDTF">2016-05-11T09:22:36Z</dcterms:created>
  <dcterms:modified xsi:type="dcterms:W3CDTF">2017-03-28T10:50:18Z</dcterms:modified>
</cp:coreProperties>
</file>