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CA86-1974-4BEF-84B7-78545B11CE2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DCF0-8A9B-43A5-9BAE-8A10A2984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70309_143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0309_1432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67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0309_143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2017-03-29T15:43:04Z</dcterms:created>
  <dcterms:modified xsi:type="dcterms:W3CDTF">2017-03-29T15:49:06Z</dcterms:modified>
</cp:coreProperties>
</file>