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59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E8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7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0_8ba00_d94a6878_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DD21-BB59-48D6-949E-8BDAC46FDED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42976" y="142852"/>
            <a:ext cx="7786742" cy="6500858"/>
          </a:xfrm>
          <a:prstGeom prst="rect">
            <a:avLst/>
          </a:prstGeom>
          <a:solidFill>
            <a:srgbClr val="A7E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42976" y="142852"/>
            <a:ext cx="7786742" cy="6500858"/>
          </a:xfrm>
          <a:prstGeom prst="rect">
            <a:avLst/>
          </a:prstGeom>
          <a:noFill/>
          <a:ln w="3175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0_8df0f_5387f32c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6200000">
            <a:off x="-704092" y="704094"/>
            <a:ext cx="3143272" cy="1735087"/>
          </a:xfrm>
          <a:prstGeom prst="rect">
            <a:avLst/>
          </a:prstGeom>
        </p:spPr>
      </p:pic>
      <p:pic>
        <p:nvPicPr>
          <p:cNvPr id="11" name="Рисунок 10" descr="0_8df12_e56dd90f_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 rot="5400000">
            <a:off x="-380653" y="4524001"/>
            <a:ext cx="2690827" cy="1786709"/>
          </a:xfrm>
          <a:prstGeom prst="rect">
            <a:avLst/>
          </a:prstGeom>
        </p:spPr>
      </p:pic>
      <p:pic>
        <p:nvPicPr>
          <p:cNvPr id="12" name="Рисунок 11" descr="0_8df12_e56dd90f_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 rot="5400000">
            <a:off x="-433785" y="2505463"/>
            <a:ext cx="2582049" cy="1714480"/>
          </a:xfrm>
          <a:prstGeom prst="rect">
            <a:avLst/>
          </a:prstGeom>
        </p:spPr>
      </p:pic>
      <p:pic>
        <p:nvPicPr>
          <p:cNvPr id="13" name="Рисунок 12" descr="0_8df0f_5387f32c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6200000">
            <a:off x="-704092" y="4418821"/>
            <a:ext cx="3143272" cy="1735087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0_8df0f_5387f32c_L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 rot="5400000" flipH="1">
            <a:off x="7979845" y="478896"/>
            <a:ext cx="1500198" cy="828110"/>
          </a:xfrm>
          <a:prstGeom prst="rect">
            <a:avLst/>
          </a:prstGeom>
        </p:spPr>
      </p:pic>
      <p:pic>
        <p:nvPicPr>
          <p:cNvPr id="15" name="Рисунок 14" descr="0_8df0f_5387f32c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6200000">
            <a:off x="7685872" y="5271251"/>
            <a:ext cx="2044781" cy="1128720"/>
          </a:xfrm>
          <a:prstGeom prst="rect">
            <a:avLst/>
          </a:prstGeom>
        </p:spPr>
      </p:pic>
      <p:pic>
        <p:nvPicPr>
          <p:cNvPr id="16" name="Рисунок 15" descr="0_8df0f_5387f32c_L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 rot="5400000" flipH="1">
            <a:off x="7924409" y="3566732"/>
            <a:ext cx="1571636" cy="867544"/>
          </a:xfrm>
          <a:prstGeom prst="rect">
            <a:avLst/>
          </a:prstGeom>
        </p:spPr>
      </p:pic>
      <p:pic>
        <p:nvPicPr>
          <p:cNvPr id="17" name="Рисунок 16" descr="0_8df0f_5387f32c_L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 rot="16200000">
            <a:off x="7938920" y="1919471"/>
            <a:ext cx="1552939" cy="857223"/>
          </a:xfrm>
          <a:prstGeom prst="rect">
            <a:avLst/>
          </a:prstGeom>
        </p:spPr>
      </p:pic>
      <p:pic>
        <p:nvPicPr>
          <p:cNvPr id="18" name="Рисунок 17" descr="0_8df0f_5387f32c_L.pn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 rot="5400000" flipV="1">
            <a:off x="-368051" y="368049"/>
            <a:ext cx="1643075" cy="906978"/>
          </a:xfrm>
          <a:prstGeom prst="rect">
            <a:avLst/>
          </a:prstGeom>
        </p:spPr>
      </p:pic>
      <p:pic>
        <p:nvPicPr>
          <p:cNvPr id="19" name="Рисунок 18" descr="0_8df12_e56dd90f_L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 rot="16200000" flipH="1">
            <a:off x="-252035" y="2609463"/>
            <a:ext cx="1500198" cy="996131"/>
          </a:xfrm>
          <a:prstGeom prst="rect">
            <a:avLst/>
          </a:prstGeom>
        </p:spPr>
      </p:pic>
      <p:pic>
        <p:nvPicPr>
          <p:cNvPr id="20" name="Рисунок 19" descr="0_8df12_e56dd90f_L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 rot="16200000" flipH="1">
            <a:off x="-252033" y="4323976"/>
            <a:ext cx="1500198" cy="996131"/>
          </a:xfrm>
          <a:prstGeom prst="rect">
            <a:avLst/>
          </a:prstGeom>
        </p:spPr>
      </p:pic>
      <p:pic>
        <p:nvPicPr>
          <p:cNvPr id="21" name="Рисунок 20" descr="0_8df0f_5387f32c_L.pn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 rot="5400000" flipV="1">
            <a:off x="-368049" y="3582735"/>
            <a:ext cx="1643075" cy="9069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214414" y="2214554"/>
            <a:ext cx="7715304" cy="3189717"/>
            <a:chOff x="1115616" y="2146448"/>
            <a:chExt cx="7165477" cy="332356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115616" y="2146448"/>
              <a:ext cx="7165477" cy="1053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361672" y="5085184"/>
              <a:ext cx="4910120" cy="3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7" y="983630"/>
            <a:ext cx="3564463" cy="4749626"/>
          </a:xfrm>
          <a:prstGeom prst="rect">
            <a:avLst/>
          </a:prstGeom>
        </p:spPr>
      </p:pic>
      <p:pic>
        <p:nvPicPr>
          <p:cNvPr id="6" name="Рисунок 5" descr="DSC015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980728"/>
            <a:ext cx="3528392" cy="47525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63688" y="580526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ЛИСА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232" y="5805264"/>
            <a:ext cx="1098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ТУЧА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142976" y="1916832"/>
            <a:ext cx="7715304" cy="4353957"/>
            <a:chOff x="539750" y="1344094"/>
            <a:chExt cx="7993063" cy="5189402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486216"/>
              <a:chOff x="539552" y="-815361"/>
              <a:chExt cx="7992888" cy="560800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39552" y="-815361"/>
                <a:ext cx="7992888" cy="550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96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11760" y="6093296"/>
              <a:ext cx="191382" cy="440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908720"/>
            <a:ext cx="3672408" cy="5112568"/>
          </a:xfrm>
          <a:prstGeom prst="rect">
            <a:avLst/>
          </a:prstGeom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908720"/>
            <a:ext cx="3744416" cy="51125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1680" y="587727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СНЕГУРОЧКА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5949280"/>
            <a:ext cx="3734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ЛИСА АЛИСА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142976" y="1916832"/>
            <a:ext cx="7715304" cy="4353957"/>
            <a:chOff x="539750" y="1344094"/>
            <a:chExt cx="7993063" cy="5189402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486216"/>
              <a:chOff x="539552" y="-815361"/>
              <a:chExt cx="7992888" cy="560800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39552" y="-815361"/>
                <a:ext cx="7992888" cy="550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96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11760" y="6093296"/>
              <a:ext cx="191382" cy="440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980728"/>
            <a:ext cx="6612990" cy="49685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9992" y="5877272"/>
            <a:ext cx="1476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ВЕСНА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142976" y="1916832"/>
            <a:ext cx="7715304" cy="4353957"/>
            <a:chOff x="539750" y="1344094"/>
            <a:chExt cx="7993063" cy="5189402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486216"/>
              <a:chOff x="539552" y="-815361"/>
              <a:chExt cx="7992888" cy="560800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39552" y="-815361"/>
                <a:ext cx="7992888" cy="550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96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11760" y="6093296"/>
              <a:ext cx="191382" cy="440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980728"/>
            <a:ext cx="7104668" cy="47525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1960" y="5733256"/>
            <a:ext cx="151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КЛОУН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142976" y="1916832"/>
            <a:ext cx="7715304" cy="4353957"/>
            <a:chOff x="539750" y="1344094"/>
            <a:chExt cx="7993063" cy="5189402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486216"/>
              <a:chOff x="539552" y="-815361"/>
              <a:chExt cx="7992888" cy="560800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39552" y="-815361"/>
                <a:ext cx="7992888" cy="550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96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11760" y="6093296"/>
              <a:ext cx="191382" cy="440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026" name="Picture 2" descr="C:\Users\КОЧЕГАР\Desktop\моё\ФОТО дети\ВСЁ ПДД\DSC01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6528725" cy="48965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23928" y="5805264"/>
            <a:ext cx="2637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ПЕТРУШКА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4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054054"/>
            <a:ext cx="7056784" cy="4699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5805264"/>
            <a:ext cx="5268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ДРУЖОК ПИРОЖОК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СВЕТЛАНА</cp:lastModifiedBy>
  <cp:revision>6</cp:revision>
  <dcterms:created xsi:type="dcterms:W3CDTF">2014-05-28T15:10:31Z</dcterms:created>
  <dcterms:modified xsi:type="dcterms:W3CDTF">2017-03-29T16:48:23Z</dcterms:modified>
</cp:coreProperties>
</file>