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7" r:id="rId3"/>
    <p:sldId id="264" r:id="rId4"/>
    <p:sldId id="265" r:id="rId5"/>
    <p:sldId id="267" r:id="rId6"/>
    <p:sldId id="276" r:id="rId7"/>
    <p:sldId id="277" r:id="rId8"/>
    <p:sldId id="275" r:id="rId9"/>
    <p:sldId id="273" r:id="rId10"/>
    <p:sldId id="274" r:id="rId11"/>
    <p:sldId id="272" r:id="rId12"/>
    <p:sldId id="279" r:id="rId13"/>
    <p:sldId id="280" r:id="rId14"/>
    <p:sldId id="281" r:id="rId15"/>
    <p:sldId id="283" r:id="rId16"/>
    <p:sldId id="278" r:id="rId17"/>
    <p:sldId id="282" r:id="rId18"/>
    <p:sldId id="260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CC3"/>
    <a:srgbClr val="86B8AB"/>
    <a:srgbClr val="67A596"/>
    <a:srgbClr val="008000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hare.ru/uploads/150802/Z8u3q82w36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ladraz.ru/blogs/blog16765/viktorina-po-proizvedenijam-ye-n-uspenskogo.html" TargetMode="External"/><Relationship Id="rId5" Type="http://schemas.openxmlformats.org/officeDocument/2006/relationships/hyperlink" Target="http://moi-raskraski.ru/raskraski-iz-multfilmov/raskraska-popugaj-kesha" TargetMode="External"/><Relationship Id="rId4" Type="http://schemas.openxmlformats.org/officeDocument/2006/relationships/hyperlink" Target="http://img-fotki.yandex.ru/get/9496/214177006.b7/0_fb87e_98ad8002_XXXL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55576" y="1124744"/>
            <a:ext cx="7632848" cy="4357648"/>
            <a:chOff x="1115616" y="995478"/>
            <a:chExt cx="7165477" cy="56896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995478"/>
              <a:ext cx="7165477" cy="4219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Тренажёр – раскраска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«Викторина по произведениям        Э. Успенского»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1-2 класс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УМК любой</a:t>
              </a:r>
              <a:endParaRPr lang="ru-RU" sz="3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4756228"/>
              <a:ext cx="5084703" cy="1928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Автор : </a:t>
              </a:r>
              <a:r>
                <a:rPr lang="ru-RU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Маркина Галина Николаевна, </a:t>
              </a:r>
              <a:endParaRPr lang="ru-RU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МОУ </a:t>
              </a:r>
              <a:r>
                <a:rPr lang="ru-RU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«СОШ </a:t>
              </a:r>
              <a:r>
                <a:rPr lang="ru-RU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№ 10 им. В. П. Поляничко» </a:t>
              </a:r>
              <a:endParaRPr lang="ru-RU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Г. Магнитогорска, Челябинской области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2017</a:t>
              </a:r>
              <a:endParaRPr lang="ru-RU" dirty="0">
                <a:solidFill>
                  <a:schemeClr val="accent5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1691680" y="3068960"/>
            <a:ext cx="720080" cy="688429"/>
          </a:xfrm>
          <a:prstGeom prst="actionButtonInformation">
            <a:avLst/>
          </a:prstGeom>
          <a:solidFill>
            <a:srgbClr val="A8CCC3"/>
          </a:solidFill>
          <a:ln>
            <a:solidFill>
              <a:srgbClr val="A8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732240" y="3140968"/>
            <a:ext cx="720080" cy="672603"/>
          </a:xfrm>
          <a:prstGeom prst="actionButtonForwardNext">
            <a:avLst/>
          </a:prstGeom>
          <a:solidFill>
            <a:srgbClr val="A8CCC3"/>
          </a:solidFill>
          <a:ln>
            <a:solidFill>
              <a:srgbClr val="A8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831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Сколько лет крокодилу Гене?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50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Documents and Settings\Teaher_2041\Рабочий стол\кеша раск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07154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Где работал крокодил Гена 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Аквапарке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Зоопарке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Магазине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Documents and Settings\Teaher_2041\Рабочий стол\кеша раск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какой улице жил крокодил Гена?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Большая Пирожковая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Большая Пирожная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Большая Конфетная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Teaher_2041\Рабочий стол\кеша раск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Откуда появился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Чебурашка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Его привезли в коробке с бананами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Его привезли в коробке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апельсинами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Его привезли в коробке с мандаринами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Teaher_2041\Рабочий стол\кеша раск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07154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больше всего любил кушать Чебурашка?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Бананы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Яблоки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Апельсины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Teaher_2041\Рабочий стол\кеша раск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зол в день делала Шапокляк?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Три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214414" y="3000372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Пять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Семь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Teaher_2041\Рабочий стол\кеша раск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 звали крысу Шапокляк?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Лариска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Анфиска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Алиска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Documents and Settings\Teaher_2041\Рабочий стол\кеша раск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Любимая игра крокодила Гены?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Морской бой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Крестики – нолики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Футбол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Documents and Settings\Teaher_2041\Рабочий стол\кеша раск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Teaher_2041\Рабочий стол\кеша раск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548680"/>
            <a:ext cx="4536505" cy="57606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8104" y="1700808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86B8AB"/>
                </a:solidFill>
                <a:latin typeface="Adobe Myungjo Std M" pitchFamily="18" charset="-128"/>
                <a:ea typeface="Adobe Myungjo Std M" pitchFamily="18" charset="-128"/>
              </a:rPr>
              <a:t>Молодцы</a:t>
            </a:r>
            <a:r>
              <a:rPr lang="ru-RU" sz="2400" b="1" i="1" dirty="0" smtClean="0">
                <a:solidFill>
                  <a:srgbClr val="86B8AB"/>
                </a:solidFill>
                <a:latin typeface="Adobe Myungjo Std M" pitchFamily="18" charset="-128"/>
                <a:ea typeface="Adobe Myungjo Std M" pitchFamily="18" charset="-128"/>
              </a:rPr>
              <a:t>!</a:t>
            </a:r>
          </a:p>
          <a:p>
            <a:endParaRPr lang="ru-RU" sz="2400" b="1" i="1" dirty="0">
              <a:solidFill>
                <a:srgbClr val="86B8AB"/>
              </a:solidFill>
              <a:latin typeface="Adobe Myungjo Std M" pitchFamily="18" charset="-128"/>
              <a:ea typeface="Adobe Myungjo Std M" pitchFamily="18" charset="-128"/>
            </a:endParaRPr>
          </a:p>
          <a:p>
            <a:r>
              <a:rPr lang="ru-RU" sz="2400" b="1" i="1" dirty="0">
                <a:solidFill>
                  <a:srgbClr val="86B8AB"/>
                </a:solidFill>
                <a:latin typeface="Adobe Myungjo Std M" pitchFamily="18" charset="-128"/>
                <a:ea typeface="Adobe Myungjo Std M" pitchFamily="18" charset="-128"/>
                <a:hlinkClick r:id="" action="ppaction://noaction">
                  <a:snd r:embed="rId3" name="applause.wav"/>
                </a:hlinkClick>
              </a:rPr>
              <a:t>Спасибо</a:t>
            </a:r>
          </a:p>
          <a:p>
            <a:r>
              <a:rPr lang="ru-RU" sz="2400" b="1" i="1" dirty="0">
                <a:solidFill>
                  <a:srgbClr val="86B8AB"/>
                </a:solidFill>
                <a:latin typeface="Adobe Myungjo Std M" pitchFamily="18" charset="-128"/>
                <a:ea typeface="Adobe Myungjo Std M" pitchFamily="18" charset="-128"/>
                <a:hlinkClick r:id="" action="ppaction://noaction">
                  <a:snd r:embed="rId3" name="applause.wav"/>
                </a:hlinkClick>
              </a:rPr>
              <a:t>за работу!</a:t>
            </a:r>
            <a:endParaRPr lang="ru-RU" sz="2400" b="1" i="1" dirty="0">
              <a:solidFill>
                <a:srgbClr val="86B8AB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0" name="Прямоугольник 9">
            <a:hlinkClick r:id="" action="ppaction://hlinkshowjump?jump=endshow"/>
          </p:cNvPr>
          <p:cNvSpPr/>
          <p:nvPr/>
        </p:nvSpPr>
        <p:spPr>
          <a:xfrm>
            <a:off x="5868144" y="4869160"/>
            <a:ext cx="1800200" cy="720080"/>
          </a:xfrm>
          <a:prstGeom prst="rect">
            <a:avLst/>
          </a:prstGeom>
          <a:solidFill>
            <a:srgbClr val="A8CCC3"/>
          </a:solidFill>
          <a:ln>
            <a:solidFill>
              <a:srgbClr val="A8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56918" y="1628800"/>
            <a:ext cx="6971466" cy="1938992"/>
            <a:chOff x="572012" y="-1129806"/>
            <a:chExt cx="7947172" cy="176979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2012" y="-1129806"/>
              <a:ext cx="7947172" cy="1769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q"/>
                <a:defRPr/>
              </a:pPr>
              <a:r>
                <a:rPr lang="ru-RU" sz="20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 </a:t>
              </a:r>
              <a:r>
                <a:rPr lang="ru-RU" sz="20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шаблона: </a:t>
              </a:r>
              <a:r>
                <a:rPr lang="ru-RU" sz="2000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Фокина </a:t>
              </a:r>
              <a:r>
                <a:rPr lang="ru-RU" sz="20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Лидия </a:t>
              </a:r>
              <a:r>
                <a:rPr lang="ru-RU" sz="2000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Петровна, учитель </a:t>
              </a:r>
              <a:r>
                <a:rPr lang="ru-RU" sz="20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начальных </a:t>
              </a:r>
              <a:r>
                <a:rPr lang="ru-RU" sz="2000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классов МКОУ </a:t>
              </a:r>
              <a:r>
                <a:rPr lang="ru-RU" sz="20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«СОШ ст. Евсино</a:t>
              </a:r>
              <a:r>
                <a:rPr lang="ru-RU" sz="2000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2000" dirty="0" err="1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Искитимского</a:t>
              </a:r>
              <a:r>
                <a:rPr lang="ru-RU" sz="2000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района Новосибирской области </a:t>
              </a: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q"/>
                <a:defRPr/>
              </a:pPr>
              <a:endParaRPr lang="ru-RU" sz="2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q"/>
                <a:defRPr/>
              </a:pPr>
              <a:endParaRPr lang="ru-RU" sz="2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q"/>
                <a:defRPr/>
              </a:pPr>
              <a:endParaRPr lang="ru-RU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593909" y="-202771"/>
              <a:ext cx="6491880" cy="36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</a:t>
              </a:r>
              <a:r>
                <a:rPr lang="en-US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5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5"/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5"/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5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76127" y="980728"/>
            <a:ext cx="6728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источники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Рамка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chemeClr val="accent5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6127" y="3105835"/>
            <a:ext cx="69522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B0F0"/>
                </a:solidFill>
                <a:hlinkClick r:id="rId5"/>
              </a:rPr>
              <a:t>http://</a:t>
            </a:r>
            <a:r>
              <a:rPr lang="ru-RU" dirty="0" smtClean="0">
                <a:solidFill>
                  <a:srgbClr val="00B0F0"/>
                </a:solidFill>
                <a:hlinkClick r:id="rId5"/>
              </a:rPr>
              <a:t>moi-raskraski.ru/raskraski-iz-multfilmov/raskraska-popugaj-kesha</a:t>
            </a:r>
            <a:r>
              <a:rPr lang="ru-RU" dirty="0" smtClean="0">
                <a:solidFill>
                  <a:srgbClr val="00B0F0"/>
                </a:solidFill>
              </a:rPr>
              <a:t>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u="sng" dirty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kladraz.ru/blogs/blog16765/viktorina-po-proizvedenijam-ye-n-uspenskogo.html</a:t>
            </a:r>
            <a:r>
              <a:rPr lang="ru-RU" u="sng" dirty="0" smtClean="0"/>
              <a:t>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ТГ: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Зарицкая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Елена Викторовна, учитель начальных классов, МОУ «СОШ № 10 им. В. П. Поляничко»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4355976" y="5085184"/>
            <a:ext cx="720080" cy="648072"/>
          </a:xfrm>
          <a:prstGeom prst="actionButtonHome">
            <a:avLst/>
          </a:prstGeom>
          <a:solidFill>
            <a:srgbClr val="A8CCC3"/>
          </a:solidFill>
          <a:ln>
            <a:solidFill>
              <a:srgbClr val="A8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5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84784"/>
            <a:ext cx="76328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</a:rPr>
              <a:t>Дорогой друг!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86B8AB"/>
                </a:solidFill>
                <a:latin typeface="Arial" charset="0"/>
              </a:rPr>
              <a:t>Вспомни </a:t>
            </a:r>
            <a:r>
              <a:rPr lang="ru-RU" altLang="ru-RU" sz="2800" b="1" dirty="0" smtClean="0">
                <a:solidFill>
                  <a:srgbClr val="86B8AB"/>
                </a:solidFill>
                <a:latin typeface="Arial" charset="0"/>
              </a:rPr>
              <a:t>произведения Эдуарда Успенского!</a:t>
            </a:r>
            <a:endParaRPr lang="ru-RU" altLang="ru-RU" sz="2800" b="1" dirty="0">
              <a:solidFill>
                <a:srgbClr val="86B8AB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86B8AB"/>
                </a:solidFill>
                <a:latin typeface="Arial" charset="0"/>
              </a:rPr>
              <a:t> </a:t>
            </a:r>
            <a:r>
              <a:rPr lang="ru-RU" altLang="ru-RU" sz="2800" dirty="0">
                <a:solidFill>
                  <a:srgbClr val="86B8AB"/>
                </a:solidFill>
                <a:latin typeface="Arial" charset="0"/>
              </a:rPr>
              <a:t>Если правильно выполнишь задания слайда, то перейдешь к следующему.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b="1" u="sng" dirty="0">
              <a:solidFill>
                <a:srgbClr val="86B8AB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Arial" charset="0"/>
              </a:rPr>
              <a:t>УДАЧИ!!!</a:t>
            </a:r>
            <a:endParaRPr lang="ru-RU" altLang="ru-RU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11960" y="4916637"/>
            <a:ext cx="720080" cy="672603"/>
          </a:xfrm>
          <a:prstGeom prst="actionButtonForwardNext">
            <a:avLst/>
          </a:prstGeom>
          <a:solidFill>
            <a:srgbClr val="A8CCC3"/>
          </a:solidFill>
          <a:ln>
            <a:solidFill>
              <a:srgbClr val="A8CC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07154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звали кота Дяди Фёдора?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Ветров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Матроскин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Капитанов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кеша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1"/>
            <a:ext cx="3578554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звали корову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Матроскина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Мурёна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Матрёна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Мурка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Documents and Settings\Teaher_2041\Рабочий стол\кеша рас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1"/>
            <a:ext cx="3600401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Какое имя дали телёнку?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Хрюша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Гаврюша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Гаркуша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Teaher_2041\Рабочий стол\кеша раск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249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 звали галчонка?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Хватайка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Знайка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Каркуша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Teaher_2041\Рабочий стол\кеша раск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321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слова научили говорить галчонка?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Кто здесь?»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42976" y="307181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«Кто там?»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«Кто тут?»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Teaher_2041\Рабочий стол\кеша раск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249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Какую награду получил почтальон Печкин за мальчика?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214414" y="20002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Велосипед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Ролики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Мотороллер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Teaher_2041\Рабочий стол\кеша раск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358904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5976664" cy="648072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Любимая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обувь собаки Шарика?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8884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Ботинки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068960"/>
            <a:ext cx="2304256" cy="720080"/>
          </a:xfrm>
          <a:prstGeom prst="rect">
            <a:avLst/>
          </a:prstGeom>
          <a:solidFill>
            <a:srgbClr val="86B8AB"/>
          </a:solidFill>
          <a:ln>
            <a:solidFill>
              <a:srgbClr val="67A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Кроссовки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187624" y="4149080"/>
            <a:ext cx="2304256" cy="648072"/>
          </a:xfrm>
          <a:prstGeom prst="rect">
            <a:avLst/>
          </a:prstGeom>
          <a:solidFill>
            <a:srgbClr val="86B8AB"/>
          </a:solidFill>
          <a:ln>
            <a:solidFill>
              <a:srgbClr val="86B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Кеды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Documents and Settings\Teaher_2041\Рабочий стол\кеша раск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1987823"/>
            <a:ext cx="3600400" cy="4249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295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81</cp:revision>
  <dcterms:created xsi:type="dcterms:W3CDTF">2014-07-06T18:18:01Z</dcterms:created>
  <dcterms:modified xsi:type="dcterms:W3CDTF">2017-03-31T12:17:13Z</dcterms:modified>
</cp:coreProperties>
</file>